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59" r:id="rId3"/>
    <p:sldId id="262" r:id="rId5"/>
    <p:sldId id="265" r:id="rId6"/>
    <p:sldId id="292" r:id="rId7"/>
    <p:sldId id="301" r:id="rId8"/>
    <p:sldId id="268" r:id="rId9"/>
    <p:sldId id="298" r:id="rId10"/>
    <p:sldId id="280" r:id="rId11"/>
    <p:sldId id="271" r:id="rId12"/>
    <p:sldId id="289" r:id="rId13"/>
    <p:sldId id="295" r:id="rId14"/>
    <p:sldId id="274" r:id="rId15"/>
    <p:sldId id="283" r:id="rId16"/>
    <p:sldId id="277" r:id="rId17"/>
    <p:sldId id="286" r:id="rId18"/>
    <p:sldId id="304" r:id="rId19"/>
  </p:sldIdLst>
  <p:sldSz cx="12192000" cy="6858000"/>
  <p:notesSz cx="6858000" cy="9144000"/>
  <p:custDataLst>
    <p:tags r:id="rId23"/>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horzBarState="maximized">
    <p:restoredLeft sz="16000"/>
    <p:restoredTop sz="0"/>
  </p:normalViewPr>
  <p:slideViewPr>
    <p:cSldViewPr>
      <p:cViewPr>
        <p:scale>
          <a:sx n="73" d="100"/>
          <a:sy n="73" d="100"/>
        </p:scale>
        <p:origin x="0" y="0"/>
      </p:cViewPr>
      <p:guideLst/>
    </p:cSldViewPr>
  </p:slideViewPr>
  <p:notesViewPr>
    <p:cSldViewPr>
      <p:cViewPr>
        <p:scale>
          <a:sx n="1" d="100"/>
          <a:sy n="1" d="100"/>
        </p:scale>
        <p:origin x="0" y="0"/>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3" Type="http://schemas.openxmlformats.org/officeDocument/2006/relationships/tags" Target="tags/tag87.xml"/><Relationship Id="rId22" Type="http://schemas.openxmlformats.org/officeDocument/2006/relationships/tableStyles" Target="tableStyles.xml"/><Relationship Id="rId21" Type="http://schemas.openxmlformats.org/officeDocument/2006/relationships/viewProps" Target="viewProps.xml"/><Relationship Id="rId20" Type="http://schemas.openxmlformats.org/officeDocument/2006/relationships/presProps" Target="presProps.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8A317BC-BA70-46A0-80B9-1A884E36CEF5}" type="datetimeFigureOut">
              <a:rPr lang="zh-CN" altLang="en-US" smtClean="0"/>
            </a:fld>
            <a:endParaRPr lang="zh-CN" alt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zh-CN" alt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C0F7FA4-7F88-405F-BB97-92D0B220CB0B}"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txBox="1">
            <a:spLocks noGrp="1"/>
          </p:cNvSpPr>
          <p:nvPr>
            <p:ph type="body" idx="1"/>
          </p:nvPr>
        </p:nvSpPr>
        <p:spPr/>
        <p:txBody>
          <a:bodyPr>
            <a:normAutofit/>
          </a:bodyPr>
          <a:lstStyle/>
          <a:p>
            <a:r>
              <a:t>Generate By BIYOO ChatPPT.
HomePage：www.chat-ppt.com
AIGC 2024/5/15 16:56:17 [ID-0]
[AI生成内容仅供参考，请注意甄别准确性]</a:t>
            </a:r>
          </a:p>
        </p:txBody>
      </p:sp>
      <p:sp>
        <p:nvSpPr>
          <p:cNvPr id="4" name="Slide Number Placeholder 3"/>
          <p:cNvSpPr>
            <a:spLocks noGrp="1"/>
          </p:cNvSpPr>
          <p:nvPr>
            <p:ph type="sldNum" sz="quarter" idx="10"/>
          </p:nvPr>
        </p:nvSpPr>
        <p:spPr/>
        <p:txBody>
          <a:bodyPr/>
          <a:lstStyle/>
          <a:p>
            <a:fld id="{6101C5E1-D8E9-464D-A93E-CE21651935A7}" type="slidenum">
              <a:rPr lang="en-US" smtClean="0"/>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txBox="1">
            <a:spLocks noGrp="1"/>
          </p:cNvSpPr>
          <p:nvPr>
            <p:ph type="body" idx="1"/>
          </p:nvPr>
        </p:nvSpPr>
        <p:spPr/>
        <p:txBody>
          <a:bodyPr>
            <a:normAutofit/>
          </a:bodyPr>
          <a:lstStyle/>
          <a:p>
            <a:r>
              <a:t>Generate By BIYOO ChatPPT.
HomePage：www.chat-ppt.com
AIGC 2024/5/15 16:56:17 [ID-0]
[AI生成内容仅供参考，请注意甄别准确性]</a:t>
            </a:r>
          </a:p>
        </p:txBody>
      </p:sp>
      <p:sp>
        <p:nvSpPr>
          <p:cNvPr id="4" name="Slide Number Placeholder 3"/>
          <p:cNvSpPr>
            <a:spLocks noGrp="1"/>
          </p:cNvSpPr>
          <p:nvPr>
            <p:ph type="sldNum" sz="quarter" idx="10"/>
          </p:nvPr>
        </p:nvSpPr>
        <p:spPr/>
        <p:txBody>
          <a:bodyPr/>
          <a:lstStyle/>
          <a:p>
            <a:fld id="{6101C5E1-D8E9-464D-A93E-CE21651935A7}" type="slidenum">
              <a:rPr lang="en-US" smtClean="0"/>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txBox="1">
            <a:spLocks noGrp="1"/>
          </p:cNvSpPr>
          <p:nvPr>
            <p:ph type="body" idx="1"/>
          </p:nvPr>
        </p:nvSpPr>
        <p:spPr/>
        <p:txBody>
          <a:bodyPr>
            <a:normAutofit/>
          </a:bodyPr>
          <a:lstStyle/>
          <a:p>
            <a:r>
              <a:t>Generate By BIYOO ChatPPT.
HomePage：www.chat-ppt.com
AIGC 2024/5/15 16:56:17 [ID-0]
[AI生成内容仅供参考，请注意甄别准确性]</a:t>
            </a:r>
          </a:p>
        </p:txBody>
      </p:sp>
      <p:sp>
        <p:nvSpPr>
          <p:cNvPr id="4" name="Slide Number Placeholder 3"/>
          <p:cNvSpPr>
            <a:spLocks noGrp="1"/>
          </p:cNvSpPr>
          <p:nvPr>
            <p:ph type="sldNum" sz="quarter" idx="10"/>
          </p:nvPr>
        </p:nvSpPr>
        <p:spPr/>
        <p:txBody>
          <a:bodyPr/>
          <a:lstStyle/>
          <a:p>
            <a:fld id="{6101C5E1-D8E9-464D-A93E-CE21651935A7}" type="slidenum">
              <a:rPr lang="en-US" smtClean="0"/>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txBox="1">
            <a:spLocks noGrp="1"/>
          </p:cNvSpPr>
          <p:nvPr>
            <p:ph type="body" idx="1"/>
          </p:nvPr>
        </p:nvSpPr>
        <p:spPr/>
        <p:txBody>
          <a:bodyPr>
            <a:normAutofit/>
          </a:bodyPr>
          <a:lstStyle/>
          <a:p>
            <a:r>
              <a:t>Generate By BIYOO ChatPPT.
HomePage：www.chat-ppt.com
AIGC 2024/5/15 16:56:17 [ID-0]
[AI生成内容仅供参考，请注意甄别准确性]</a:t>
            </a:r>
          </a:p>
        </p:txBody>
      </p:sp>
      <p:sp>
        <p:nvSpPr>
          <p:cNvPr id="4" name="Slide Number Placeholder 3"/>
          <p:cNvSpPr>
            <a:spLocks noGrp="1"/>
          </p:cNvSpPr>
          <p:nvPr>
            <p:ph type="sldNum" sz="quarter" idx="10"/>
          </p:nvPr>
        </p:nvSpPr>
        <p:spPr/>
        <p:txBody>
          <a:bodyPr/>
          <a:lstStyle/>
          <a:p>
            <a:fld id="{6101C5E1-D8E9-464D-A93E-CE21651935A7}" type="slidenum">
              <a:rPr lang="en-US" smtClean="0"/>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txBox="1">
            <a:spLocks noGrp="1"/>
          </p:cNvSpPr>
          <p:nvPr>
            <p:ph type="body" idx="1"/>
          </p:nvPr>
        </p:nvSpPr>
        <p:spPr/>
        <p:txBody>
          <a:bodyPr>
            <a:normAutofit/>
          </a:bodyPr>
          <a:lstStyle/>
          <a:p>
            <a:r>
              <a:t>Generate By BIYOO ChatPPT.
HomePage：www.chat-ppt.com
AIGC 2024/5/15 16:56:17 [ID-0]
[AI生成内容仅供参考，请注意甄别准确性]</a:t>
            </a:r>
          </a:p>
        </p:txBody>
      </p:sp>
      <p:sp>
        <p:nvSpPr>
          <p:cNvPr id="4" name="Slide Number Placeholder 3"/>
          <p:cNvSpPr>
            <a:spLocks noGrp="1"/>
          </p:cNvSpPr>
          <p:nvPr>
            <p:ph type="sldNum" sz="quarter" idx="10"/>
          </p:nvPr>
        </p:nvSpPr>
        <p:spPr/>
        <p:txBody>
          <a:bodyPr/>
          <a:lstStyle/>
          <a:p>
            <a:fld id="{6101C5E1-D8E9-464D-A93E-CE21651935A7}" type="slidenum">
              <a:rPr lang="en-US" smtClean="0"/>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txBox="1">
            <a:spLocks noGrp="1"/>
          </p:cNvSpPr>
          <p:nvPr>
            <p:ph type="body" idx="1"/>
          </p:nvPr>
        </p:nvSpPr>
        <p:spPr/>
        <p:txBody>
          <a:bodyPr>
            <a:normAutofit/>
          </a:bodyPr>
          <a:lstStyle/>
          <a:p>
            <a:r>
              <a:t>Generate By BIYOO ChatPPT.
HomePage：www.chat-ppt.com
AIGC 2024/5/15 16:56:17 [ID-0]
[AI生成内容仅供参考，请注意甄别准确性]</a:t>
            </a:r>
          </a:p>
        </p:txBody>
      </p:sp>
      <p:sp>
        <p:nvSpPr>
          <p:cNvPr id="4" name="Slide Number Placeholder 3"/>
          <p:cNvSpPr>
            <a:spLocks noGrp="1"/>
          </p:cNvSpPr>
          <p:nvPr>
            <p:ph type="sldNum" sz="quarter" idx="10"/>
          </p:nvPr>
        </p:nvSpPr>
        <p:spPr/>
        <p:txBody>
          <a:bodyPr/>
          <a:lstStyle/>
          <a:p>
            <a:fld id="{6101C5E1-D8E9-464D-A93E-CE21651935A7}" type="slidenum">
              <a:rPr lang="en-US" smtClean="0"/>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txBox="1">
            <a:spLocks noGrp="1"/>
          </p:cNvSpPr>
          <p:nvPr>
            <p:ph type="body" idx="1"/>
          </p:nvPr>
        </p:nvSpPr>
        <p:spPr/>
        <p:txBody>
          <a:bodyPr>
            <a:normAutofit/>
          </a:bodyPr>
          <a:lstStyle/>
          <a:p>
            <a:r>
              <a:t>Generate By BIYOO ChatPPT.
HomePage：www.chat-ppt.com
AIGC 2024/5/15 16:56:17 [ID-0]
[AI生成内容仅供参考，请注意甄别准确性]</a:t>
            </a:r>
          </a:p>
        </p:txBody>
      </p:sp>
      <p:sp>
        <p:nvSpPr>
          <p:cNvPr id="4" name="Slide Number Placeholder 3"/>
          <p:cNvSpPr>
            <a:spLocks noGrp="1"/>
          </p:cNvSpPr>
          <p:nvPr>
            <p:ph type="sldNum" sz="quarter" idx="10"/>
          </p:nvPr>
        </p:nvSpPr>
        <p:spPr/>
        <p:txBody>
          <a:bodyPr/>
          <a:lstStyle/>
          <a:p>
            <a:fld id="{6101C5E1-D8E9-464D-A93E-CE21651935A7}" type="slidenum">
              <a:rPr lang="en-US" smtClean="0"/>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txBox="1">
            <a:spLocks noGrp="1"/>
          </p:cNvSpPr>
          <p:nvPr>
            <p:ph type="body" idx="1"/>
          </p:nvPr>
        </p:nvSpPr>
        <p:spPr/>
        <p:txBody>
          <a:bodyPr>
            <a:normAutofit/>
          </a:bodyPr>
          <a:lstStyle/>
          <a:p>
            <a:r>
              <a:t>Generate By BIYOO ChatPPT.
HomePage：www.chat-ppt.com
AIGC 2024/5/15 16:56:17 [ID-0]
[AI生成内容仅供参考，请注意甄别准确性]</a:t>
            </a:r>
          </a:p>
        </p:txBody>
      </p:sp>
      <p:sp>
        <p:nvSpPr>
          <p:cNvPr id="4" name="Slide Number Placeholder 3"/>
          <p:cNvSpPr>
            <a:spLocks noGrp="1"/>
          </p:cNvSpPr>
          <p:nvPr>
            <p:ph type="sldNum" sz="quarter" idx="10"/>
          </p:nvPr>
        </p:nvSpPr>
        <p:spPr/>
        <p:txBody>
          <a:bodyPr/>
          <a:lstStyle/>
          <a:p>
            <a:fld id="{6101C5E1-D8E9-464D-A93E-CE21651935A7}" type="slidenum">
              <a:rPr lang="en-US" smtClean="0"/>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txBox="1">
            <a:spLocks noGrp="1"/>
          </p:cNvSpPr>
          <p:nvPr>
            <p:ph type="body" idx="1"/>
          </p:nvPr>
        </p:nvSpPr>
        <p:spPr/>
        <p:txBody>
          <a:bodyPr>
            <a:normAutofit/>
          </a:bodyPr>
          <a:lstStyle/>
          <a:p>
            <a:r>
              <a:t>Generate By BIYOO ChatPPT.
HomePage：www.chat-ppt.com
AIGC 2024/5/15 16:56:17 [ID-0]
[AI生成内容仅供参考，请注意甄别准确性]</a:t>
            </a:r>
          </a:p>
        </p:txBody>
      </p:sp>
      <p:sp>
        <p:nvSpPr>
          <p:cNvPr id="4" name="Slide Number Placeholder 3"/>
          <p:cNvSpPr>
            <a:spLocks noGrp="1"/>
          </p:cNvSpPr>
          <p:nvPr>
            <p:ph type="sldNum" sz="quarter" idx="10"/>
          </p:nvPr>
        </p:nvSpPr>
        <p:spPr/>
        <p:txBody>
          <a:bodyPr/>
          <a:lstStyle/>
          <a:p>
            <a:fld id="{6101C5E1-D8E9-464D-A93E-CE21651935A7}" type="slidenum">
              <a:rPr lang="en-US" smtClean="0"/>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txBox="1">
            <a:spLocks noGrp="1"/>
          </p:cNvSpPr>
          <p:nvPr>
            <p:ph type="body" idx="1"/>
          </p:nvPr>
        </p:nvSpPr>
        <p:spPr/>
        <p:txBody>
          <a:bodyPr>
            <a:normAutofit/>
          </a:bodyPr>
          <a:lstStyle/>
          <a:p>
            <a:r>
              <a:t>Generate By BIYOO ChatPPT.
HomePage：www.chat-ppt.com
AIGC 2024/5/15 16:56:17 [ID-0]
[AI生成内容仅供参考，请注意甄别准确性]</a:t>
            </a:r>
          </a:p>
        </p:txBody>
      </p:sp>
      <p:sp>
        <p:nvSpPr>
          <p:cNvPr id="4" name="Slide Number Placeholder 3"/>
          <p:cNvSpPr>
            <a:spLocks noGrp="1"/>
          </p:cNvSpPr>
          <p:nvPr>
            <p:ph type="sldNum" sz="quarter" idx="10"/>
          </p:nvPr>
        </p:nvSpPr>
        <p:spPr/>
        <p:txBody>
          <a:bodyPr/>
          <a:lstStyle/>
          <a:p>
            <a:fld id="{6101C5E1-D8E9-464D-A93E-CE21651935A7}" type="slidenum">
              <a:rPr lang="en-US" smtClean="0"/>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txBox="1">
            <a:spLocks noGrp="1"/>
          </p:cNvSpPr>
          <p:nvPr>
            <p:ph type="body" idx="1"/>
          </p:nvPr>
        </p:nvSpPr>
        <p:spPr/>
        <p:txBody>
          <a:bodyPr/>
          <a:lstStyle/>
          <a:p>
            <a:r>
              <a:rPr lang="zh-CN" altLang="en-US"/>
              <a:t>Generate By BIYOO ChatPPT.
HomePage：www.chat-ppt.com
AIGC 2024/5/15 16:56:17 [ID-0]
[AI生成内容仅供参考，请注意甄别准确性]</a:t>
            </a:r>
            <a:endParaRPr lang="zh-CN" altLang="en-US"/>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ct val="0"/>
              </a:spcBef>
              <a:spcAft>
                <a:spcPct val="0"/>
              </a:spcAft>
              <a:buClrTx/>
              <a:buSzTx/>
              <a:buFontTx/>
              <a:buNone/>
              <a:defRPr/>
            </a:pPr>
            <a:fld id="{F1CB8912-F0BA-4AD8-8415-DA1F26BCB09F}" type="slidenum">
              <a:rPr kumimoji="0" lang="zh-CN" altLang="en-US" sz="1200" b="0" i="0" u="none" strike="noStrike" kern="1200" cap="none" spc="0" normalizeH="0" baseline="0" noProof="0" smtClean="0">
                <a:ln>
                  <a:noFill/>
                </a:ln>
                <a:solidFill>
                  <a:prstClr val="black"/>
                </a:solidFill>
                <a:effectLst/>
                <a:uLnTx/>
                <a:uFillTx/>
                <a:latin typeface="等线" panose="02110004020202020204"/>
                <a:ea typeface="等线" panose="02110004020202020204"/>
                <a:cs typeface="+mn-cs"/>
              </a:rPr>
            </a:fld>
            <a:endParaRPr kumimoji="0" lang="zh-CN" altLang="en-US" sz="1200" b="0" i="0" u="none" strike="noStrike" kern="1200" cap="none" spc="0" normalizeH="0" baseline="0" noProof="0">
              <a:ln>
                <a:noFill/>
              </a:ln>
              <a:solidFill>
                <a:prstClr val="black"/>
              </a:solidFill>
              <a:effectLst/>
              <a:uLnTx/>
              <a:uFillTx/>
              <a:latin typeface="等线" panose="02110004020202020204"/>
              <a:ea typeface="等线" panose="02110004020202020204"/>
              <a:cs typeface="+mn-c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txBox="1">
            <a:spLocks noGrp="1"/>
          </p:cNvSpPr>
          <p:nvPr>
            <p:ph type="body" idx="1"/>
          </p:nvPr>
        </p:nvSpPr>
        <p:spPr/>
        <p:txBody>
          <a:bodyPr>
            <a:normAutofit/>
          </a:bodyPr>
          <a:lstStyle/>
          <a:p>
            <a:r>
              <a:t>Generate By BIYOO ChatPPT.
HomePage：www.chat-ppt.com
AIGC 2024/5/15 16:56:17 [ID-0]
[AI生成内容仅供参考，请注意甄别准确性]</a:t>
            </a:r>
          </a:p>
        </p:txBody>
      </p:sp>
      <p:sp>
        <p:nvSpPr>
          <p:cNvPr id="4" name="Slide Number Placeholder 3"/>
          <p:cNvSpPr>
            <a:spLocks noGrp="1"/>
          </p:cNvSpPr>
          <p:nvPr>
            <p:ph type="sldNum" sz="quarter" idx="10"/>
          </p:nvPr>
        </p:nvSpPr>
        <p:spPr/>
        <p:txBody>
          <a:bodyPr/>
          <a:lstStyle/>
          <a:p>
            <a:fld id="{6101C5E1-D8E9-464D-A93E-CE21651935A7}" type="slidenum">
              <a:rPr lang="en-US" smtClean="0"/>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txBox="1">
            <a:spLocks noGrp="1"/>
          </p:cNvSpPr>
          <p:nvPr>
            <p:ph type="body" idx="1"/>
          </p:nvPr>
        </p:nvSpPr>
        <p:spPr/>
        <p:txBody>
          <a:bodyPr>
            <a:normAutofit/>
          </a:bodyPr>
          <a:lstStyle/>
          <a:p>
            <a:r>
              <a:t>Generate By BIYOO ChatPPT.
HomePage：www.chat-ppt.com
AIGC 2024/5/15 16:56:17 [ID-0]
[AI生成内容仅供参考，请注意甄别准确性]</a:t>
            </a:r>
          </a:p>
        </p:txBody>
      </p:sp>
      <p:sp>
        <p:nvSpPr>
          <p:cNvPr id="4" name="Slide Number Placeholder 3"/>
          <p:cNvSpPr>
            <a:spLocks noGrp="1"/>
          </p:cNvSpPr>
          <p:nvPr>
            <p:ph type="sldNum" sz="quarter" idx="10"/>
          </p:nvPr>
        </p:nvSpPr>
        <p:spPr/>
        <p:txBody>
          <a:bodyPr/>
          <a:lstStyle/>
          <a:p>
            <a:fld id="{6101C5E1-D8E9-464D-A93E-CE21651935A7}" type="slidenum">
              <a:rPr lang="en-US" smtClean="0"/>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txBox="1">
            <a:spLocks noGrp="1"/>
          </p:cNvSpPr>
          <p:nvPr>
            <p:ph type="body" idx="1"/>
          </p:nvPr>
        </p:nvSpPr>
        <p:spPr/>
        <p:txBody>
          <a:bodyPr>
            <a:normAutofit/>
          </a:bodyPr>
          <a:lstStyle/>
          <a:p>
            <a:r>
              <a:t>Generate By BIYOO ChatPPT.
HomePage：www.chat-ppt.com
AIGC 2024/5/15 16:56:17 [ID-0]
[AI生成内容仅供参考，请注意甄别准确性]</a:t>
            </a:r>
          </a:p>
        </p:txBody>
      </p:sp>
      <p:sp>
        <p:nvSpPr>
          <p:cNvPr id="4" name="Slide Number Placeholder 3"/>
          <p:cNvSpPr>
            <a:spLocks noGrp="1"/>
          </p:cNvSpPr>
          <p:nvPr>
            <p:ph type="sldNum" sz="quarter" idx="10"/>
          </p:nvPr>
        </p:nvSpPr>
        <p:spPr/>
        <p:txBody>
          <a:bodyPr/>
          <a:lstStyle/>
          <a:p>
            <a:fld id="{6101C5E1-D8E9-464D-A93E-CE21651935A7}" type="slidenum">
              <a:rPr lang="en-US" smtClean="0"/>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txBox="1">
            <a:spLocks noGrp="1"/>
          </p:cNvSpPr>
          <p:nvPr>
            <p:ph type="body" idx="1"/>
          </p:nvPr>
        </p:nvSpPr>
        <p:spPr/>
        <p:txBody>
          <a:bodyPr>
            <a:normAutofit/>
          </a:bodyPr>
          <a:lstStyle/>
          <a:p>
            <a:r>
              <a:t>Generate By BIYOO ChatPPT.
HomePage：www.chat-ppt.com
AIGC 2024/5/15 16:56:17 [ID-0]
[AI生成内容仅供参考，请注意甄别准确性]</a:t>
            </a:r>
          </a:p>
        </p:txBody>
      </p:sp>
      <p:sp>
        <p:nvSpPr>
          <p:cNvPr id="4" name="Slide Number Placeholder 3"/>
          <p:cNvSpPr>
            <a:spLocks noGrp="1"/>
          </p:cNvSpPr>
          <p:nvPr>
            <p:ph type="sldNum" sz="quarter" idx="10"/>
          </p:nvPr>
        </p:nvSpPr>
        <p:spPr/>
        <p:txBody>
          <a:bodyPr/>
          <a:lstStyle/>
          <a:p>
            <a:fld id="{6101C5E1-D8E9-464D-A93E-CE21651935A7}" type="slidenum">
              <a:rPr lang="en-US" smtClean="0"/>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txBox="1">
            <a:spLocks noGrp="1"/>
          </p:cNvSpPr>
          <p:nvPr>
            <p:ph type="body" idx="1"/>
          </p:nvPr>
        </p:nvSpPr>
        <p:spPr/>
        <p:txBody>
          <a:bodyPr>
            <a:normAutofit/>
          </a:bodyPr>
          <a:lstStyle/>
          <a:p>
            <a:r>
              <a:t>Generate By BIYOO ChatPPT.
HomePage：www.chat-ppt.com
AIGC 2024/5/15 16:56:17 [ID-0]
[AI生成内容仅供参考，请注意甄别准确性]</a:t>
            </a:r>
          </a:p>
        </p:txBody>
      </p:sp>
      <p:sp>
        <p:nvSpPr>
          <p:cNvPr id="4" name="Slide Number Placeholder 3"/>
          <p:cNvSpPr>
            <a:spLocks noGrp="1"/>
          </p:cNvSpPr>
          <p:nvPr>
            <p:ph type="sldNum" sz="quarter" idx="10"/>
          </p:nvPr>
        </p:nvSpPr>
        <p:spPr/>
        <p:txBody>
          <a:bodyPr/>
          <a:lstStyle/>
          <a:p>
            <a:fld id="{6101C5E1-D8E9-464D-A93E-CE21651935A7}" type="slidenum">
              <a:rPr lang="en-US" smtClean="0"/>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mtClean="0"/>
              <a:t>Click to edit Master title style</a:t>
            </a:r>
            <a:endParaRPr lang="en-US"/>
          </a:p>
        </p:txBody>
      </p:sp>
      <p:sp>
        <p:nvSpPr>
          <p:cNvPr id="3" name="Subtitle 2"/>
          <p:cNvSpPr>
            <a:spLocks noGrp="1"/>
          </p:cNvSpPr>
          <p:nvPr>
            <p:ph type="subTitle" idx="1"/>
          </p:nvPr>
        </p:nvSpPr>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2"/>
          </p:nvPr>
        </p:nvSpPr>
        <p:spPr/>
        <p:txBody>
          <a:bodyPr/>
          <a:lstStyle/>
          <a:p>
            <a:fld id="{3BD55F46-2EB8-414E-9352-029881C100A9}" type="datetimeFigureOut">
              <a:rPr lang="en-US" smtClean="0"/>
            </a:fld>
            <a:endParaRPr lang="en-US"/>
          </a:p>
        </p:txBody>
      </p:sp>
      <p:sp>
        <p:nvSpPr>
          <p:cNvPr id="5" name="Footer Placeholder 4"/>
          <p:cNvSpPr>
            <a:spLocks noGrp="1"/>
          </p:cNvSpPr>
          <p:nvPr>
            <p:ph type="ftr" sz="quarter" idx="3"/>
          </p:nvPr>
        </p:nvSpPr>
        <p:spPr/>
        <p:txBody>
          <a:bodyPr/>
          <a:lstStyle/>
          <a:p>
            <a:endParaRPr lang="en-US"/>
          </a:p>
        </p:txBody>
      </p:sp>
      <p:sp>
        <p:nvSpPr>
          <p:cNvPr id="6" name="Slide Number Placeholder 5"/>
          <p:cNvSpPr>
            <a:spLocks noGrp="1"/>
          </p:cNvSpPr>
          <p:nvPr>
            <p:ph type="sldNum" sz="quarter" idx="4"/>
          </p:nvPr>
        </p:nvSpPr>
        <p:spPr/>
        <p:txBody>
          <a:bodyPr/>
          <a:lstStyle/>
          <a:p>
            <a:fld id="{93AE1883-0942-4AA3-9DB2-9C7C3A0314B1}" type="slidenum">
              <a:rPr lang="en-US" smtClean="0"/>
            </a:fld>
            <a:endParaRPr lang="en-US"/>
          </a:p>
        </p:txBody>
      </p:sp>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p:txBody>
          <a:bodyPr/>
          <a:lstStyle/>
          <a:p>
            <a:fld id="{2CC209C6-60B0-4543-87B8-A43F8DF2BD6C}" type="datetimeFigureOut">
              <a:rPr lang="en-US" smtClean="0"/>
            </a:fld>
            <a:endParaRPr lang="en-US"/>
          </a:p>
        </p:txBody>
      </p:sp>
      <p:sp>
        <p:nvSpPr>
          <p:cNvPr id="5" name="Footer Placeholder 4"/>
          <p:cNvSpPr>
            <a:spLocks noGrp="1"/>
          </p:cNvSpPr>
          <p:nvPr>
            <p:ph type="ftr" sz="quarter" idx="3"/>
          </p:nvPr>
        </p:nvSpPr>
        <p:spPr/>
        <p:txBody>
          <a:bodyPr/>
          <a:lstStyle/>
          <a:p>
            <a:endParaRPr lang="en-US"/>
          </a:p>
        </p:txBody>
      </p:sp>
      <p:sp>
        <p:nvSpPr>
          <p:cNvPr id="6" name="Slide Number Placeholder 5"/>
          <p:cNvSpPr>
            <a:spLocks noGrp="1"/>
          </p:cNvSpPr>
          <p:nvPr>
            <p:ph type="sldNum" sz="quarter" idx="4"/>
          </p:nvPr>
        </p:nvSpPr>
        <p:spPr/>
        <p:txBody>
          <a:bodyPr/>
          <a:lstStyle/>
          <a:p>
            <a:fld id="{93AE1883-0942-4AA3-9DB2-9C7C3A0314B1}" type="slidenum">
              <a:rPr lang="en-US" smtClean="0"/>
            </a:fld>
            <a:endParaRPr lang="en-US"/>
          </a:p>
        </p:txBody>
      </p:sp>
    </p:spTree>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p:txBody>
          <a:bodyPr/>
          <a:lstStyle/>
          <a:p>
            <a:fld id="{396A05CF-59BB-4542-B149-5F3046048FC3}" type="datetimeFigureOut">
              <a:rPr lang="en-US" smtClean="0"/>
            </a:fld>
            <a:endParaRPr lang="en-US"/>
          </a:p>
        </p:txBody>
      </p:sp>
      <p:sp>
        <p:nvSpPr>
          <p:cNvPr id="5" name="Footer Placeholder 4"/>
          <p:cNvSpPr>
            <a:spLocks noGrp="1"/>
          </p:cNvSpPr>
          <p:nvPr>
            <p:ph type="ftr" sz="quarter" idx="3"/>
          </p:nvPr>
        </p:nvSpPr>
        <p:spPr/>
        <p:txBody>
          <a:bodyPr/>
          <a:lstStyle/>
          <a:p>
            <a:endParaRPr lang="en-US"/>
          </a:p>
        </p:txBody>
      </p:sp>
      <p:sp>
        <p:nvSpPr>
          <p:cNvPr id="6" name="Slide Number Placeholder 5"/>
          <p:cNvSpPr>
            <a:spLocks noGrp="1"/>
          </p:cNvSpPr>
          <p:nvPr>
            <p:ph type="sldNum" sz="quarter" idx="4"/>
          </p:nvPr>
        </p:nvSpPr>
        <p:spPr/>
        <p:txBody>
          <a:bodyPr/>
          <a:lstStyle/>
          <a:p>
            <a:fld id="{93AE1883-0942-4AA3-9DB2-9C7C3A0314B1}" type="slidenum">
              <a:rPr lang="en-US" smtClean="0"/>
            </a:fld>
            <a:endParaRPr lang="en-US"/>
          </a:p>
        </p:txBody>
      </p:sp>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p:txBody>
          <a:bodyPr/>
          <a:lstStyle/>
          <a:p>
            <a:fld id="{6BF29B58-7F17-4BB3-8126-874A45332BD4}" type="datetimeFigureOut">
              <a:rPr lang="en-US" smtClean="0"/>
            </a:fld>
            <a:endParaRPr lang="en-US"/>
          </a:p>
        </p:txBody>
      </p:sp>
      <p:sp>
        <p:nvSpPr>
          <p:cNvPr id="5" name="Footer Placeholder 4"/>
          <p:cNvSpPr>
            <a:spLocks noGrp="1"/>
          </p:cNvSpPr>
          <p:nvPr>
            <p:ph type="ftr" sz="quarter" idx="3"/>
          </p:nvPr>
        </p:nvSpPr>
        <p:spPr/>
        <p:txBody>
          <a:bodyPr/>
          <a:lstStyle/>
          <a:p>
            <a:endParaRPr lang="en-US"/>
          </a:p>
        </p:txBody>
      </p:sp>
      <p:sp>
        <p:nvSpPr>
          <p:cNvPr id="6" name="Slide Number Placeholder 5"/>
          <p:cNvSpPr>
            <a:spLocks noGrp="1"/>
          </p:cNvSpPr>
          <p:nvPr>
            <p:ph type="sldNum" sz="quarter" idx="4"/>
          </p:nvPr>
        </p:nvSpPr>
        <p:spPr/>
        <p:txBody>
          <a:bodyPr/>
          <a:lstStyle/>
          <a:p>
            <a:fld id="{93AE1883-0942-4AA3-9DB2-9C7C3A0314B1}" type="slidenum">
              <a:rPr lang="en-US" smtClean="0"/>
            </a:fld>
            <a:endParaRPr lang="en-US"/>
          </a:p>
        </p:txBody>
      </p:sp>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r>
              <a:rPr lang="en-US" smtClean="0"/>
              <a:t>Click to edit Master text styles</a:t>
            </a:r>
            <a:endParaRPr lang="en-US" smtClean="0"/>
          </a:p>
        </p:txBody>
      </p:sp>
      <p:sp>
        <p:nvSpPr>
          <p:cNvPr id="4" name="Date Placeholder 3"/>
          <p:cNvSpPr>
            <a:spLocks noGrp="1"/>
          </p:cNvSpPr>
          <p:nvPr>
            <p:ph type="dt" sz="half" idx="2"/>
          </p:nvPr>
        </p:nvSpPr>
        <p:spPr/>
        <p:txBody>
          <a:bodyPr/>
          <a:lstStyle/>
          <a:p>
            <a:fld id="{C9B714EA-FA9E-4263-BA09-802FF7DE2C74}" type="datetimeFigureOut">
              <a:rPr lang="en-US" smtClean="0"/>
            </a:fld>
            <a:endParaRPr lang="en-US"/>
          </a:p>
        </p:txBody>
      </p:sp>
      <p:sp>
        <p:nvSpPr>
          <p:cNvPr id="5" name="Footer Placeholder 4"/>
          <p:cNvSpPr>
            <a:spLocks noGrp="1"/>
          </p:cNvSpPr>
          <p:nvPr>
            <p:ph type="ftr" sz="quarter" idx="3"/>
          </p:nvPr>
        </p:nvSpPr>
        <p:spPr/>
        <p:txBody>
          <a:bodyPr/>
          <a:lstStyle/>
          <a:p>
            <a:endParaRPr lang="en-US"/>
          </a:p>
        </p:txBody>
      </p:sp>
      <p:sp>
        <p:nvSpPr>
          <p:cNvPr id="6" name="Slide Number Placeholder 5"/>
          <p:cNvSpPr>
            <a:spLocks noGrp="1"/>
          </p:cNvSpPr>
          <p:nvPr>
            <p:ph type="sldNum" sz="quarter" idx="4"/>
          </p:nvPr>
        </p:nvSpPr>
        <p:spPr/>
        <p:txBody>
          <a:bodyPr/>
          <a:lstStyle/>
          <a:p>
            <a:fld id="{93AE1883-0942-4AA3-9DB2-9C7C3A0314B1}" type="slidenum">
              <a:rPr lang="en-US" smtClean="0"/>
            </a:fld>
            <a:endParaRPr lang="en-US"/>
          </a:p>
        </p:txBody>
      </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3"/>
          </p:nvPr>
        </p:nvSpPr>
        <p:spPr/>
        <p:txBody>
          <a:bodyPr/>
          <a:lstStyle/>
          <a:p>
            <a:fld id="{E991CAC8-11BD-4136-82F2-25602F45D326}" type="datetimeFigureOut">
              <a:rPr lang="en-US" smtClean="0"/>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3AE1883-0942-4AA3-9DB2-9C7C3A0314B1}" type="slidenum">
              <a:rPr lang="en-US" smtClean="0"/>
            </a:fld>
            <a:endParaRPr lang="en-US"/>
          </a:p>
        </p:txBody>
      </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p:nvPr>
        </p:nvSpPr>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en-US" smtClean="0"/>
              <a:t>Click to edit Master text styles</a:t>
            </a:r>
            <a:endParaRPr lang="en-US" smtClean="0"/>
          </a:p>
        </p:txBody>
      </p:sp>
      <p:sp>
        <p:nvSpPr>
          <p:cNvPr id="4" name="Content Placeholder 3"/>
          <p:cNvSpPr>
            <a:spLocks noGrp="1"/>
          </p:cNvSpPr>
          <p:nvPr>
            <p:ph sz="half" idx="2"/>
          </p:nvPr>
        </p:nvSpPr>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en-US" smtClean="0"/>
              <a:t>Click to edit Master text styles</a:t>
            </a:r>
            <a:endParaRPr lang="en-US" smtClean="0"/>
          </a:p>
        </p:txBody>
      </p:sp>
      <p:sp>
        <p:nvSpPr>
          <p:cNvPr id="6" name="Content Placeholder 5"/>
          <p:cNvSpPr>
            <a:spLocks noGrp="1"/>
          </p:cNvSpPr>
          <p:nvPr>
            <p:ph sz="quarter" idx="4"/>
          </p:nvPr>
        </p:nvSpPr>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5"/>
          </p:nvPr>
        </p:nvSpPr>
        <p:spPr/>
        <p:txBody>
          <a:bodyPr/>
          <a:lstStyle/>
          <a:p>
            <a:fld id="{DAF74764-4543-41CE-A82D-1A0997140ACF}" type="datetimeFigureOut">
              <a:rPr lang="en-US" smtClean="0"/>
            </a:fld>
            <a:endParaRPr lang="en-US"/>
          </a:p>
        </p:txBody>
      </p:sp>
      <p:sp>
        <p:nvSpPr>
          <p:cNvPr id="8" name="Footer Placeholder 7"/>
          <p:cNvSpPr>
            <a:spLocks noGrp="1"/>
          </p:cNvSpPr>
          <p:nvPr>
            <p:ph type="ftr" sz="quarter" idx="6"/>
          </p:nvPr>
        </p:nvSpPr>
        <p:spPr/>
        <p:txBody>
          <a:bodyPr/>
          <a:lstStyle/>
          <a:p>
            <a:endParaRPr lang="en-US"/>
          </a:p>
        </p:txBody>
      </p:sp>
      <p:sp>
        <p:nvSpPr>
          <p:cNvPr id="9" name="Slide Number Placeholder 8"/>
          <p:cNvSpPr>
            <a:spLocks noGrp="1"/>
          </p:cNvSpPr>
          <p:nvPr>
            <p:ph type="sldNum" sz="quarter" idx="7"/>
          </p:nvPr>
        </p:nvSpPr>
        <p:spPr/>
        <p:txBody>
          <a:bodyPr/>
          <a:lstStyle/>
          <a:p>
            <a:fld id="{93AE1883-0942-4AA3-9DB2-9C7C3A0314B1}" type="slidenum">
              <a:rPr lang="en-US" smtClean="0"/>
            </a:fld>
            <a:endParaRPr lang="en-US"/>
          </a:p>
        </p:txBody>
      </p:sp>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
          </p:nvPr>
        </p:nvSpPr>
        <p:spPr/>
        <p:txBody>
          <a:bodyPr/>
          <a:lstStyle/>
          <a:p>
            <a:fld id="{03DC76E7-7426-4AB0-9244-B2B563135FBA}" type="datetimeFigureOut">
              <a:rPr lang="en-US" smtClean="0"/>
            </a:fld>
            <a:endParaRPr lang="en-US"/>
          </a:p>
        </p:txBody>
      </p:sp>
      <p:sp>
        <p:nvSpPr>
          <p:cNvPr id="4" name="Footer Placeholder 3"/>
          <p:cNvSpPr>
            <a:spLocks noGrp="1"/>
          </p:cNvSpPr>
          <p:nvPr>
            <p:ph type="ftr" sz="quarter" idx="2"/>
          </p:nvPr>
        </p:nvSpPr>
        <p:spPr/>
        <p:txBody>
          <a:bodyPr/>
          <a:lstStyle/>
          <a:p>
            <a:endParaRPr lang="en-US"/>
          </a:p>
        </p:txBody>
      </p:sp>
      <p:sp>
        <p:nvSpPr>
          <p:cNvPr id="5" name="Slide Number Placeholder 4"/>
          <p:cNvSpPr>
            <a:spLocks noGrp="1"/>
          </p:cNvSpPr>
          <p:nvPr>
            <p:ph type="sldNum" sz="quarter" idx="3"/>
          </p:nvPr>
        </p:nvSpPr>
        <p:spPr/>
        <p:txBody>
          <a:bodyPr/>
          <a:lstStyle/>
          <a:p>
            <a:fld id="{93AE1883-0942-4AA3-9DB2-9C7C3A0314B1}" type="slidenum">
              <a:rPr lang="en-US" smtClean="0"/>
            </a:fld>
            <a:endParaRPr lang="en-US"/>
          </a:p>
        </p:txBody>
      </p:sp>
    </p:spTree>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p:nvPr>
        </p:nvSpPr>
        <p:spPr/>
        <p:txBody>
          <a:bodyPr/>
          <a:lstStyle/>
          <a:p>
            <a:fld id="{128B2749-C09B-473D-8C69-BA9EEAF8649F}" type="datetimeFigureOut">
              <a:rPr lang="en-US" smtClean="0"/>
            </a:fld>
            <a:endParaRPr lang="en-US"/>
          </a:p>
        </p:txBody>
      </p:sp>
      <p:sp>
        <p:nvSpPr>
          <p:cNvPr id="3" name="Footer Placeholder 2"/>
          <p:cNvSpPr>
            <a:spLocks noGrp="1"/>
          </p:cNvSpPr>
          <p:nvPr>
            <p:ph type="ftr" sz="quarter" idx="1"/>
          </p:nvPr>
        </p:nvSpPr>
        <p:spPr/>
        <p:txBody>
          <a:bodyPr/>
          <a:lstStyle/>
          <a:p>
            <a:endParaRPr lang="en-US"/>
          </a:p>
        </p:txBody>
      </p:sp>
      <p:sp>
        <p:nvSpPr>
          <p:cNvPr id="4" name="Slide Number Placeholder 3"/>
          <p:cNvSpPr>
            <a:spLocks noGrp="1"/>
          </p:cNvSpPr>
          <p:nvPr>
            <p:ph type="sldNum" sz="quarter" idx="2"/>
          </p:nvPr>
        </p:nvSpPr>
        <p:spPr/>
        <p:txBody>
          <a:bodyPr/>
          <a:lstStyle/>
          <a:p>
            <a:fld id="{93AE1883-0942-4AA3-9DB2-9C7C3A0314B1}" type="slidenum">
              <a:rPr lang="en-US" smtClean="0"/>
            </a:fld>
            <a:endParaRPr lang="en-US"/>
          </a:p>
        </p:txBody>
      </p:sp>
    </p:spTree>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r>
              <a:rPr lang="en-US" smtClean="0"/>
              <a:t>Click to edit Master text styles</a:t>
            </a:r>
            <a:endParaRPr lang="en-US" smtClean="0"/>
          </a:p>
        </p:txBody>
      </p:sp>
      <p:sp>
        <p:nvSpPr>
          <p:cNvPr id="5" name="Date Placeholder 4"/>
          <p:cNvSpPr>
            <a:spLocks noGrp="1"/>
          </p:cNvSpPr>
          <p:nvPr>
            <p:ph type="dt" sz="half" idx="3"/>
          </p:nvPr>
        </p:nvSpPr>
        <p:spPr/>
        <p:txBody>
          <a:bodyPr/>
          <a:lstStyle/>
          <a:p>
            <a:fld id="{AD173F88-FAF7-43C3-8210-7EFEBE2887BF}" type="datetimeFigureOut">
              <a:rPr lang="en-US" smtClean="0"/>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3AE1883-0942-4AA3-9DB2-9C7C3A0314B1}" type="slidenum">
              <a:rPr lang="en-US" smtClean="0"/>
            </a:fld>
            <a:endParaRPr lang="en-US"/>
          </a:p>
        </p:txBody>
      </p:sp>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r>
              <a:rPr lang="en-US" smtClean="0"/>
              <a:t>Click to edit Master text styles</a:t>
            </a:r>
            <a:endParaRPr lang="en-US" smtClean="0"/>
          </a:p>
        </p:txBody>
      </p:sp>
      <p:sp>
        <p:nvSpPr>
          <p:cNvPr id="5" name="Date Placeholder 4"/>
          <p:cNvSpPr>
            <a:spLocks noGrp="1"/>
          </p:cNvSpPr>
          <p:nvPr>
            <p:ph type="dt" sz="half" idx="3"/>
          </p:nvPr>
        </p:nvSpPr>
        <p:spPr/>
        <p:txBody>
          <a:bodyPr/>
          <a:lstStyle/>
          <a:p>
            <a:fld id="{4B043335-8EEC-4393-91A4-9E599637CD4A}" type="datetimeFigureOut">
              <a:rPr lang="en-US" smtClean="0"/>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3AE1883-0942-4AA3-9DB2-9C7C3A0314B1}" type="slidenum">
              <a:rPr lang="en-US" smtClean="0"/>
            </a:fld>
            <a:endParaRPr lang="en-US"/>
          </a:p>
        </p:txBody>
      </p:sp>
    </p:spTree>
  </p:cSld>
  <p:clrMapOvr>
    <a:masterClrMapping/>
  </p:clrMapOvr>
  <p:transition/>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8FD0B7A-F5DD-4F40-B4CB-3B2C354B893A}" type="datetimeFigureOut">
              <a:rPr lang="en-US" smtClean="0"/>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3AE1883-0942-4AA3-9DB2-9C7C3A0314B1}"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7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7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7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7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7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7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7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7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7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notesSlide" Target="../notesSlides/notesSlide1.xml"/><Relationship Id="rId7" Type="http://schemas.openxmlformats.org/officeDocument/2006/relationships/slideLayout" Target="../slideLayouts/slideLayout7.xml"/><Relationship Id="rId6" Type="http://schemas.openxmlformats.org/officeDocument/2006/relationships/tags" Target="../tags/tag5.xml"/><Relationship Id="rId5" Type="http://schemas.openxmlformats.org/officeDocument/2006/relationships/image" Target="../media/image1.png"/><Relationship Id="rId4" Type="http://schemas.openxmlformats.org/officeDocument/2006/relationships/tags" Target="../tags/tag4.xml"/><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9" Type="http://schemas.openxmlformats.org/officeDocument/2006/relationships/tags" Target="../tags/tag61.xml"/><Relationship Id="rId8" Type="http://schemas.openxmlformats.org/officeDocument/2006/relationships/tags" Target="../tags/tag60.xml"/><Relationship Id="rId7" Type="http://schemas.openxmlformats.org/officeDocument/2006/relationships/tags" Target="../tags/tag59.xml"/><Relationship Id="rId6" Type="http://schemas.openxmlformats.org/officeDocument/2006/relationships/image" Target="../media/image9.png"/><Relationship Id="rId5" Type="http://schemas.openxmlformats.org/officeDocument/2006/relationships/tags" Target="../tags/tag58.xml"/><Relationship Id="rId4" Type="http://schemas.openxmlformats.org/officeDocument/2006/relationships/tags" Target="../tags/tag57.xml"/><Relationship Id="rId3" Type="http://schemas.openxmlformats.org/officeDocument/2006/relationships/tags" Target="../tags/tag56.xml"/><Relationship Id="rId2" Type="http://schemas.openxmlformats.org/officeDocument/2006/relationships/tags" Target="../tags/tag55.xml"/><Relationship Id="rId11" Type="http://schemas.openxmlformats.org/officeDocument/2006/relationships/notesSlide" Target="../notesSlides/notesSlide10.xml"/><Relationship Id="rId10" Type="http://schemas.openxmlformats.org/officeDocument/2006/relationships/slideLayout" Target="../slideLayouts/slideLayout7.xml"/><Relationship Id="rId1" Type="http://schemas.openxmlformats.org/officeDocument/2006/relationships/tags" Target="../tags/tag54.xml"/></Relationships>
</file>

<file path=ppt/slides/_rels/slide11.xml.rels><?xml version="1.0" encoding="UTF-8" standalone="yes"?>
<Relationships xmlns="http://schemas.openxmlformats.org/package/2006/relationships"><Relationship Id="rId7" Type="http://schemas.openxmlformats.org/officeDocument/2006/relationships/notesSlide" Target="../notesSlides/notesSlide11.xml"/><Relationship Id="rId6" Type="http://schemas.openxmlformats.org/officeDocument/2006/relationships/slideLayout" Target="../slideLayouts/slideLayout7.xml"/><Relationship Id="rId5" Type="http://schemas.openxmlformats.org/officeDocument/2006/relationships/tags" Target="../tags/tag65.xml"/><Relationship Id="rId4" Type="http://schemas.openxmlformats.org/officeDocument/2006/relationships/tags" Target="../tags/tag64.xml"/><Relationship Id="rId3" Type="http://schemas.openxmlformats.org/officeDocument/2006/relationships/tags" Target="../tags/tag63.xml"/><Relationship Id="rId2" Type="http://schemas.openxmlformats.org/officeDocument/2006/relationships/image" Target="../media/image10.png"/><Relationship Id="rId1" Type="http://schemas.openxmlformats.org/officeDocument/2006/relationships/tags" Target="../tags/tag62.xml"/></Relationships>
</file>

<file path=ppt/slides/_rels/slide12.xml.rels><?xml version="1.0" encoding="UTF-8" standalone="yes"?>
<Relationships xmlns="http://schemas.openxmlformats.org/package/2006/relationships"><Relationship Id="rId7" Type="http://schemas.openxmlformats.org/officeDocument/2006/relationships/notesSlide" Target="../notesSlides/notesSlide12.xml"/><Relationship Id="rId6" Type="http://schemas.openxmlformats.org/officeDocument/2006/relationships/slideLayout" Target="../slideLayouts/slideLayout7.xml"/><Relationship Id="rId5" Type="http://schemas.openxmlformats.org/officeDocument/2006/relationships/tags" Target="../tags/tag69.xml"/><Relationship Id="rId4" Type="http://schemas.openxmlformats.org/officeDocument/2006/relationships/image" Target="../media/image1.png"/><Relationship Id="rId3" Type="http://schemas.openxmlformats.org/officeDocument/2006/relationships/tags" Target="../tags/tag68.xml"/><Relationship Id="rId2" Type="http://schemas.openxmlformats.org/officeDocument/2006/relationships/tags" Target="../tags/tag67.xml"/><Relationship Id="rId1" Type="http://schemas.openxmlformats.org/officeDocument/2006/relationships/tags" Target="../tags/tag66.xml"/></Relationships>
</file>

<file path=ppt/slides/_rels/slide13.xml.rels><?xml version="1.0" encoding="UTF-8" standalone="yes"?>
<Relationships xmlns="http://schemas.openxmlformats.org/package/2006/relationships"><Relationship Id="rId7" Type="http://schemas.openxmlformats.org/officeDocument/2006/relationships/notesSlide" Target="../notesSlides/notesSlide13.xml"/><Relationship Id="rId6" Type="http://schemas.openxmlformats.org/officeDocument/2006/relationships/slideLayout" Target="../slideLayouts/slideLayout7.xml"/><Relationship Id="rId5" Type="http://schemas.openxmlformats.org/officeDocument/2006/relationships/tags" Target="../tags/tag73.xml"/><Relationship Id="rId4" Type="http://schemas.openxmlformats.org/officeDocument/2006/relationships/tags" Target="../tags/tag72.xml"/><Relationship Id="rId3" Type="http://schemas.openxmlformats.org/officeDocument/2006/relationships/tags" Target="../tags/tag71.xml"/><Relationship Id="rId2" Type="http://schemas.openxmlformats.org/officeDocument/2006/relationships/image" Target="../media/image3.png"/><Relationship Id="rId1" Type="http://schemas.openxmlformats.org/officeDocument/2006/relationships/tags" Target="../tags/tag70.xml"/></Relationships>
</file>

<file path=ppt/slides/_rels/slide14.xml.rels><?xml version="1.0" encoding="UTF-8" standalone="yes"?>
<Relationships xmlns="http://schemas.openxmlformats.org/package/2006/relationships"><Relationship Id="rId7" Type="http://schemas.openxmlformats.org/officeDocument/2006/relationships/notesSlide" Target="../notesSlides/notesSlide14.xml"/><Relationship Id="rId6" Type="http://schemas.openxmlformats.org/officeDocument/2006/relationships/slideLayout" Target="../slideLayouts/slideLayout7.xml"/><Relationship Id="rId5" Type="http://schemas.openxmlformats.org/officeDocument/2006/relationships/tags" Target="../tags/tag77.xml"/><Relationship Id="rId4" Type="http://schemas.openxmlformats.org/officeDocument/2006/relationships/image" Target="../media/image1.png"/><Relationship Id="rId3" Type="http://schemas.openxmlformats.org/officeDocument/2006/relationships/tags" Target="../tags/tag76.xml"/><Relationship Id="rId2" Type="http://schemas.openxmlformats.org/officeDocument/2006/relationships/tags" Target="../tags/tag75.xml"/><Relationship Id="rId1" Type="http://schemas.openxmlformats.org/officeDocument/2006/relationships/tags" Target="../tags/tag74.xml"/></Relationships>
</file>

<file path=ppt/slides/_rels/slide15.xml.rels><?xml version="1.0" encoding="UTF-8" standalone="yes"?>
<Relationships xmlns="http://schemas.openxmlformats.org/package/2006/relationships"><Relationship Id="rId7" Type="http://schemas.openxmlformats.org/officeDocument/2006/relationships/notesSlide" Target="../notesSlides/notesSlide15.xml"/><Relationship Id="rId6" Type="http://schemas.openxmlformats.org/officeDocument/2006/relationships/slideLayout" Target="../slideLayouts/slideLayout7.xml"/><Relationship Id="rId5" Type="http://schemas.openxmlformats.org/officeDocument/2006/relationships/tags" Target="../tags/tag81.xml"/><Relationship Id="rId4" Type="http://schemas.openxmlformats.org/officeDocument/2006/relationships/tags" Target="../tags/tag80.xml"/><Relationship Id="rId3" Type="http://schemas.openxmlformats.org/officeDocument/2006/relationships/tags" Target="../tags/tag79.xml"/><Relationship Id="rId2" Type="http://schemas.openxmlformats.org/officeDocument/2006/relationships/image" Target="../media/image11.png"/><Relationship Id="rId1" Type="http://schemas.openxmlformats.org/officeDocument/2006/relationships/tags" Target="../tags/tag78.xml"/></Relationships>
</file>

<file path=ppt/slides/_rels/slide16.xml.rels><?xml version="1.0" encoding="UTF-8" standalone="yes"?>
<Relationships xmlns="http://schemas.openxmlformats.org/package/2006/relationships"><Relationship Id="rId8" Type="http://schemas.openxmlformats.org/officeDocument/2006/relationships/notesSlide" Target="../notesSlides/notesSlide16.xml"/><Relationship Id="rId7" Type="http://schemas.openxmlformats.org/officeDocument/2006/relationships/slideLayout" Target="../slideLayouts/slideLayout7.xml"/><Relationship Id="rId6" Type="http://schemas.openxmlformats.org/officeDocument/2006/relationships/tags" Target="../tags/tag86.xml"/><Relationship Id="rId5" Type="http://schemas.openxmlformats.org/officeDocument/2006/relationships/image" Target="../media/image1.png"/><Relationship Id="rId4" Type="http://schemas.openxmlformats.org/officeDocument/2006/relationships/tags" Target="../tags/tag85.xml"/><Relationship Id="rId3" Type="http://schemas.openxmlformats.org/officeDocument/2006/relationships/tags" Target="../tags/tag84.xml"/><Relationship Id="rId2" Type="http://schemas.openxmlformats.org/officeDocument/2006/relationships/tags" Target="../tags/tag83.xml"/><Relationship Id="rId1" Type="http://schemas.openxmlformats.org/officeDocument/2006/relationships/tags" Target="../tags/tag82.xml"/></Relationships>
</file>

<file path=ppt/slides/_rels/slide2.xml.rels><?xml version="1.0" encoding="UTF-8" standalone="yes"?>
<Relationships xmlns="http://schemas.openxmlformats.org/package/2006/relationships"><Relationship Id="rId9" Type="http://schemas.openxmlformats.org/officeDocument/2006/relationships/tags" Target="../tags/tag13.xml"/><Relationship Id="rId8" Type="http://schemas.openxmlformats.org/officeDocument/2006/relationships/tags" Target="../tags/tag12.xml"/><Relationship Id="rId7" Type="http://schemas.openxmlformats.org/officeDocument/2006/relationships/tags" Target="../tags/tag11.xml"/><Relationship Id="rId6" Type="http://schemas.openxmlformats.org/officeDocument/2006/relationships/tags" Target="../tags/tag10.xml"/><Relationship Id="rId5" Type="http://schemas.openxmlformats.org/officeDocument/2006/relationships/tags" Target="../tags/tag9.xml"/><Relationship Id="rId4" Type="http://schemas.openxmlformats.org/officeDocument/2006/relationships/tags" Target="../tags/tag8.xml"/><Relationship Id="rId3" Type="http://schemas.openxmlformats.org/officeDocument/2006/relationships/tags" Target="../tags/tag7.xml"/><Relationship Id="rId2" Type="http://schemas.openxmlformats.org/officeDocument/2006/relationships/tags" Target="../tags/tag6.xml"/><Relationship Id="rId19" Type="http://schemas.openxmlformats.org/officeDocument/2006/relationships/notesSlide" Target="../notesSlides/notesSlide2.xml"/><Relationship Id="rId18" Type="http://schemas.openxmlformats.org/officeDocument/2006/relationships/slideLayout" Target="../slideLayouts/slideLayout7.xml"/><Relationship Id="rId17" Type="http://schemas.openxmlformats.org/officeDocument/2006/relationships/tags" Target="../tags/tag21.xml"/><Relationship Id="rId16" Type="http://schemas.openxmlformats.org/officeDocument/2006/relationships/tags" Target="../tags/tag20.xml"/><Relationship Id="rId15" Type="http://schemas.openxmlformats.org/officeDocument/2006/relationships/tags" Target="../tags/tag19.xml"/><Relationship Id="rId14" Type="http://schemas.openxmlformats.org/officeDocument/2006/relationships/tags" Target="../tags/tag18.xml"/><Relationship Id="rId13" Type="http://schemas.openxmlformats.org/officeDocument/2006/relationships/tags" Target="../tags/tag17.xml"/><Relationship Id="rId12" Type="http://schemas.openxmlformats.org/officeDocument/2006/relationships/tags" Target="../tags/tag16.xml"/><Relationship Id="rId11" Type="http://schemas.openxmlformats.org/officeDocument/2006/relationships/tags" Target="../tags/tag15.xml"/><Relationship Id="rId10" Type="http://schemas.openxmlformats.org/officeDocument/2006/relationships/tags" Target="../tags/tag14.xml"/><Relationship Id="rId1" Type="http://schemas.openxmlformats.org/officeDocument/2006/relationships/image" Target="../media/image1.png"/></Relationships>
</file>

<file path=ppt/slides/_rels/slide3.xml.rels><?xml version="1.0" encoding="UTF-8" standalone="yes"?>
<Relationships xmlns="http://schemas.openxmlformats.org/package/2006/relationships"><Relationship Id="rId7" Type="http://schemas.openxmlformats.org/officeDocument/2006/relationships/notesSlide" Target="../notesSlides/notesSlide3.xml"/><Relationship Id="rId6" Type="http://schemas.openxmlformats.org/officeDocument/2006/relationships/slideLayout" Target="../slideLayouts/slideLayout7.xml"/><Relationship Id="rId5" Type="http://schemas.openxmlformats.org/officeDocument/2006/relationships/tags" Target="../tags/tag25.xml"/><Relationship Id="rId4" Type="http://schemas.openxmlformats.org/officeDocument/2006/relationships/image" Target="../media/image1.png"/><Relationship Id="rId3" Type="http://schemas.openxmlformats.org/officeDocument/2006/relationships/tags" Target="../tags/tag24.xml"/><Relationship Id="rId2" Type="http://schemas.openxmlformats.org/officeDocument/2006/relationships/tags" Target="../tags/tag23.xml"/><Relationship Id="rId1" Type="http://schemas.openxmlformats.org/officeDocument/2006/relationships/tags" Target="../tags/tag22.xml"/></Relationships>
</file>

<file path=ppt/slides/_rels/slide4.xml.rels><?xml version="1.0" encoding="UTF-8" standalone="yes"?>
<Relationships xmlns="http://schemas.openxmlformats.org/package/2006/relationships"><Relationship Id="rId7" Type="http://schemas.openxmlformats.org/officeDocument/2006/relationships/notesSlide" Target="../notesSlides/notesSlide4.xml"/><Relationship Id="rId6" Type="http://schemas.openxmlformats.org/officeDocument/2006/relationships/slideLayout" Target="../slideLayouts/slideLayout7.xml"/><Relationship Id="rId5" Type="http://schemas.openxmlformats.org/officeDocument/2006/relationships/tags" Target="../tags/tag29.xml"/><Relationship Id="rId4" Type="http://schemas.openxmlformats.org/officeDocument/2006/relationships/tags" Target="../tags/tag28.xml"/><Relationship Id="rId3" Type="http://schemas.openxmlformats.org/officeDocument/2006/relationships/image" Target="../media/image2.png"/><Relationship Id="rId2" Type="http://schemas.openxmlformats.org/officeDocument/2006/relationships/tags" Target="../tags/tag27.xml"/><Relationship Id="rId1" Type="http://schemas.openxmlformats.org/officeDocument/2006/relationships/tags" Target="../tags/tag26.xml"/></Relationships>
</file>

<file path=ppt/slides/_rels/slide5.xml.rels><?xml version="1.0" encoding="UTF-8" standalone="yes"?>
<Relationships xmlns="http://schemas.openxmlformats.org/package/2006/relationships"><Relationship Id="rId9" Type="http://schemas.openxmlformats.org/officeDocument/2006/relationships/tags" Target="../tags/tag35.xml"/><Relationship Id="rId8" Type="http://schemas.openxmlformats.org/officeDocument/2006/relationships/tags" Target="../tags/tag34.xml"/><Relationship Id="rId7" Type="http://schemas.openxmlformats.org/officeDocument/2006/relationships/tags" Target="../tags/tag33.xml"/><Relationship Id="rId6" Type="http://schemas.openxmlformats.org/officeDocument/2006/relationships/image" Target="../media/image5.png"/><Relationship Id="rId5" Type="http://schemas.openxmlformats.org/officeDocument/2006/relationships/tags" Target="../tags/tag32.xml"/><Relationship Id="rId4" Type="http://schemas.openxmlformats.org/officeDocument/2006/relationships/image" Target="../media/image4.png"/><Relationship Id="rId3" Type="http://schemas.openxmlformats.org/officeDocument/2006/relationships/tags" Target="../tags/tag31.xml"/><Relationship Id="rId2" Type="http://schemas.openxmlformats.org/officeDocument/2006/relationships/image" Target="../media/image3.png"/><Relationship Id="rId11" Type="http://schemas.openxmlformats.org/officeDocument/2006/relationships/notesSlide" Target="../notesSlides/notesSlide5.xml"/><Relationship Id="rId10" Type="http://schemas.openxmlformats.org/officeDocument/2006/relationships/slideLayout" Target="../slideLayouts/slideLayout7.xml"/><Relationship Id="rId1" Type="http://schemas.openxmlformats.org/officeDocument/2006/relationships/tags" Target="../tags/tag30.xml"/></Relationships>
</file>

<file path=ppt/slides/_rels/slide6.xml.rels><?xml version="1.0" encoding="UTF-8" standalone="yes"?>
<Relationships xmlns="http://schemas.openxmlformats.org/package/2006/relationships"><Relationship Id="rId7" Type="http://schemas.openxmlformats.org/officeDocument/2006/relationships/notesSlide" Target="../notesSlides/notesSlide6.xml"/><Relationship Id="rId6" Type="http://schemas.openxmlformats.org/officeDocument/2006/relationships/slideLayout" Target="../slideLayouts/slideLayout7.xml"/><Relationship Id="rId5" Type="http://schemas.openxmlformats.org/officeDocument/2006/relationships/tags" Target="../tags/tag39.xml"/><Relationship Id="rId4" Type="http://schemas.openxmlformats.org/officeDocument/2006/relationships/image" Target="../media/image1.png"/><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tags" Target="../tags/tag36.xml"/></Relationships>
</file>

<file path=ppt/slides/_rels/slide7.xml.rels><?xml version="1.0" encoding="UTF-8" standalone="yes"?>
<Relationships xmlns="http://schemas.openxmlformats.org/package/2006/relationships"><Relationship Id="rId8" Type="http://schemas.openxmlformats.org/officeDocument/2006/relationships/notesSlide" Target="../notesSlides/notesSlide7.xml"/><Relationship Id="rId7" Type="http://schemas.openxmlformats.org/officeDocument/2006/relationships/slideLayout" Target="../slideLayouts/slideLayout7.xml"/><Relationship Id="rId6" Type="http://schemas.openxmlformats.org/officeDocument/2006/relationships/tags" Target="../tags/tag44.xml"/><Relationship Id="rId5" Type="http://schemas.openxmlformats.org/officeDocument/2006/relationships/tags" Target="../tags/tag43.xml"/><Relationship Id="rId4" Type="http://schemas.openxmlformats.org/officeDocument/2006/relationships/tags" Target="../tags/tag42.xml"/><Relationship Id="rId3" Type="http://schemas.openxmlformats.org/officeDocument/2006/relationships/image" Target="../media/image6.png"/><Relationship Id="rId2" Type="http://schemas.openxmlformats.org/officeDocument/2006/relationships/tags" Target="../tags/tag41.xml"/><Relationship Id="rId1" Type="http://schemas.openxmlformats.org/officeDocument/2006/relationships/tags" Target="../tags/tag40.xml"/></Relationships>
</file>

<file path=ppt/slides/_rels/slide8.xml.rels><?xml version="1.0" encoding="UTF-8" standalone="yes"?>
<Relationships xmlns="http://schemas.openxmlformats.org/package/2006/relationships"><Relationship Id="rId9" Type="http://schemas.openxmlformats.org/officeDocument/2006/relationships/notesSlide" Target="../notesSlides/notesSlide8.xml"/><Relationship Id="rId8" Type="http://schemas.openxmlformats.org/officeDocument/2006/relationships/slideLayout" Target="../slideLayouts/slideLayout7.xml"/><Relationship Id="rId7" Type="http://schemas.openxmlformats.org/officeDocument/2006/relationships/tags" Target="../tags/tag49.xml"/><Relationship Id="rId6" Type="http://schemas.openxmlformats.org/officeDocument/2006/relationships/tags" Target="../tags/tag48.xml"/><Relationship Id="rId5" Type="http://schemas.openxmlformats.org/officeDocument/2006/relationships/tags" Target="../tags/tag47.xml"/><Relationship Id="rId4" Type="http://schemas.openxmlformats.org/officeDocument/2006/relationships/image" Target="../media/image8.png"/><Relationship Id="rId3" Type="http://schemas.openxmlformats.org/officeDocument/2006/relationships/tags" Target="../tags/tag46.xml"/><Relationship Id="rId2" Type="http://schemas.openxmlformats.org/officeDocument/2006/relationships/image" Target="../media/image7.png"/><Relationship Id="rId1" Type="http://schemas.openxmlformats.org/officeDocument/2006/relationships/tags" Target="../tags/tag45.xml"/></Relationships>
</file>

<file path=ppt/slides/_rels/slide9.xml.rels><?xml version="1.0" encoding="UTF-8" standalone="yes"?>
<Relationships xmlns="http://schemas.openxmlformats.org/package/2006/relationships"><Relationship Id="rId7" Type="http://schemas.openxmlformats.org/officeDocument/2006/relationships/notesSlide" Target="../notesSlides/notesSlide9.xml"/><Relationship Id="rId6" Type="http://schemas.openxmlformats.org/officeDocument/2006/relationships/slideLayout" Target="../slideLayouts/slideLayout7.xml"/><Relationship Id="rId5" Type="http://schemas.openxmlformats.org/officeDocument/2006/relationships/tags" Target="../tags/tag53.xml"/><Relationship Id="rId4" Type="http://schemas.openxmlformats.org/officeDocument/2006/relationships/image" Target="../media/image1.png"/><Relationship Id="rId3" Type="http://schemas.openxmlformats.org/officeDocument/2006/relationships/tags" Target="../tags/tag52.xml"/><Relationship Id="rId2" Type="http://schemas.openxmlformats.org/officeDocument/2006/relationships/tags" Target="../tags/tag51.xml"/><Relationship Id="rId1" Type="http://schemas.openxmlformats.org/officeDocument/2006/relationships/tags" Target="../tags/tag50.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矩形 9"/>
          <p:cNvSpPr/>
          <p:nvPr/>
        </p:nvSpPr>
        <p:spPr>
          <a:xfrm>
            <a:off x="0" y="0"/>
            <a:ext cx="12192635"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rgbClr val="FFFFFF"/>
                </a:solidFill>
                <a:latin typeface="等线" panose="02110004020202020204"/>
                <a:ea typeface="+mn-ea"/>
                <a:cs typeface="+mn-cs"/>
              </a:defRPr>
            </a:lvl1pPr>
            <a:lvl2pPr marL="457200" algn="l" defTabSz="914400" rtl="0" eaLnBrk="1" latinLnBrk="0" hangingPunct="1">
              <a:defRPr sz="1800" kern="1200">
                <a:solidFill>
                  <a:srgbClr val="FFFFFF"/>
                </a:solidFill>
                <a:latin typeface="等线" panose="02110004020202020204"/>
                <a:ea typeface="+mn-ea"/>
                <a:cs typeface="+mn-cs"/>
              </a:defRPr>
            </a:lvl2pPr>
            <a:lvl3pPr marL="914400" algn="l" defTabSz="914400" rtl="0" eaLnBrk="1" latinLnBrk="0" hangingPunct="1">
              <a:defRPr sz="1800" kern="1200">
                <a:solidFill>
                  <a:srgbClr val="FFFFFF"/>
                </a:solidFill>
                <a:latin typeface="等线" panose="02110004020202020204"/>
                <a:ea typeface="+mn-ea"/>
                <a:cs typeface="+mn-cs"/>
              </a:defRPr>
            </a:lvl3pPr>
            <a:lvl4pPr marL="1371600" algn="l" defTabSz="914400" rtl="0" eaLnBrk="1" latinLnBrk="0" hangingPunct="1">
              <a:defRPr sz="1800" kern="1200">
                <a:solidFill>
                  <a:srgbClr val="FFFFFF"/>
                </a:solidFill>
                <a:latin typeface="等线" panose="02110004020202020204"/>
                <a:ea typeface="+mn-ea"/>
                <a:cs typeface="+mn-cs"/>
              </a:defRPr>
            </a:lvl4pPr>
            <a:lvl5pPr marL="1828800" algn="l" defTabSz="914400" rtl="0" eaLnBrk="1" latinLnBrk="0" hangingPunct="1">
              <a:defRPr sz="1800" kern="1200">
                <a:solidFill>
                  <a:srgbClr val="FFFFFF"/>
                </a:solidFill>
                <a:latin typeface="等线" panose="02110004020202020204"/>
                <a:ea typeface="+mn-ea"/>
                <a:cs typeface="+mn-cs"/>
              </a:defRPr>
            </a:lvl5pPr>
            <a:lvl6pPr marL="2286000" algn="l" defTabSz="914400" rtl="0" eaLnBrk="1" latinLnBrk="0" hangingPunct="1">
              <a:defRPr sz="1800" kern="1200">
                <a:solidFill>
                  <a:srgbClr val="FFFFFF"/>
                </a:solidFill>
                <a:latin typeface="等线" panose="02110004020202020204"/>
                <a:ea typeface="+mn-ea"/>
                <a:cs typeface="+mn-cs"/>
              </a:defRPr>
            </a:lvl6pPr>
            <a:lvl7pPr marL="2743200" algn="l" defTabSz="914400" rtl="0" eaLnBrk="1" latinLnBrk="0" hangingPunct="1">
              <a:defRPr sz="1800" kern="1200">
                <a:solidFill>
                  <a:srgbClr val="FFFFFF"/>
                </a:solidFill>
                <a:latin typeface="等线" panose="02110004020202020204"/>
                <a:ea typeface="+mn-ea"/>
                <a:cs typeface="+mn-cs"/>
              </a:defRPr>
            </a:lvl7pPr>
            <a:lvl8pPr marL="3200400" algn="l" defTabSz="914400" rtl="0" eaLnBrk="1" latinLnBrk="0" hangingPunct="1">
              <a:defRPr sz="1800" kern="1200">
                <a:solidFill>
                  <a:srgbClr val="FFFFFF"/>
                </a:solidFill>
                <a:latin typeface="等线" panose="02110004020202020204"/>
                <a:ea typeface="+mn-ea"/>
                <a:cs typeface="+mn-cs"/>
              </a:defRPr>
            </a:lvl8pPr>
            <a:lvl9pPr marL="3657600" algn="l" defTabSz="914400" rtl="0" eaLnBrk="1" latinLnBrk="0" hangingPunct="1">
              <a:defRPr sz="1800" kern="1200">
                <a:solidFill>
                  <a:srgbClr val="FFFFFF"/>
                </a:solidFill>
                <a:latin typeface="等线" panose="02110004020202020204"/>
                <a:ea typeface="+mn-ea"/>
                <a:cs typeface="+mn-cs"/>
              </a:defRPr>
            </a:lvl9pPr>
          </a:lstStyle>
          <a:p>
            <a:pPr algn="ctr"/>
            <a:endParaRPr lang="zh-CN" altLang="en-US"/>
          </a:p>
        </p:txBody>
      </p:sp>
      <p:sp>
        <p:nvSpPr>
          <p:cNvPr id="31" name="矩形: 圆角 30"/>
          <p:cNvSpPr/>
          <p:nvPr/>
        </p:nvSpPr>
        <p:spPr>
          <a:xfrm>
            <a:off x="6228029" y="3972664"/>
            <a:ext cx="5514738" cy="191984"/>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rgbClr val="FFFFFF"/>
                </a:solidFill>
                <a:latin typeface="等线" panose="02110004020202020204"/>
                <a:ea typeface="+mn-ea"/>
                <a:cs typeface="+mn-cs"/>
              </a:defRPr>
            </a:lvl1pPr>
            <a:lvl2pPr marL="457200" algn="l" defTabSz="914400" rtl="0" eaLnBrk="1" latinLnBrk="0" hangingPunct="1">
              <a:defRPr sz="1800" kern="1200">
                <a:solidFill>
                  <a:srgbClr val="FFFFFF"/>
                </a:solidFill>
                <a:latin typeface="等线" panose="02110004020202020204"/>
                <a:ea typeface="+mn-ea"/>
                <a:cs typeface="+mn-cs"/>
              </a:defRPr>
            </a:lvl2pPr>
            <a:lvl3pPr marL="914400" algn="l" defTabSz="914400" rtl="0" eaLnBrk="1" latinLnBrk="0" hangingPunct="1">
              <a:defRPr sz="1800" kern="1200">
                <a:solidFill>
                  <a:srgbClr val="FFFFFF"/>
                </a:solidFill>
                <a:latin typeface="等线" panose="02110004020202020204"/>
                <a:ea typeface="+mn-ea"/>
                <a:cs typeface="+mn-cs"/>
              </a:defRPr>
            </a:lvl3pPr>
            <a:lvl4pPr marL="1371600" algn="l" defTabSz="914400" rtl="0" eaLnBrk="1" latinLnBrk="0" hangingPunct="1">
              <a:defRPr sz="1800" kern="1200">
                <a:solidFill>
                  <a:srgbClr val="FFFFFF"/>
                </a:solidFill>
                <a:latin typeface="等线" panose="02110004020202020204"/>
                <a:ea typeface="+mn-ea"/>
                <a:cs typeface="+mn-cs"/>
              </a:defRPr>
            </a:lvl4pPr>
            <a:lvl5pPr marL="1828800" algn="l" defTabSz="914400" rtl="0" eaLnBrk="1" latinLnBrk="0" hangingPunct="1">
              <a:defRPr sz="1800" kern="1200">
                <a:solidFill>
                  <a:srgbClr val="FFFFFF"/>
                </a:solidFill>
                <a:latin typeface="等线" panose="02110004020202020204"/>
                <a:ea typeface="+mn-ea"/>
                <a:cs typeface="+mn-cs"/>
              </a:defRPr>
            </a:lvl5pPr>
            <a:lvl6pPr marL="2286000" algn="l" defTabSz="914400" rtl="0" eaLnBrk="1" latinLnBrk="0" hangingPunct="1">
              <a:defRPr sz="1800" kern="1200">
                <a:solidFill>
                  <a:srgbClr val="FFFFFF"/>
                </a:solidFill>
                <a:latin typeface="等线" panose="02110004020202020204"/>
                <a:ea typeface="+mn-ea"/>
                <a:cs typeface="+mn-cs"/>
              </a:defRPr>
            </a:lvl6pPr>
            <a:lvl7pPr marL="2743200" algn="l" defTabSz="914400" rtl="0" eaLnBrk="1" latinLnBrk="0" hangingPunct="1">
              <a:defRPr sz="1800" kern="1200">
                <a:solidFill>
                  <a:srgbClr val="FFFFFF"/>
                </a:solidFill>
                <a:latin typeface="等线" panose="02110004020202020204"/>
                <a:ea typeface="+mn-ea"/>
                <a:cs typeface="+mn-cs"/>
              </a:defRPr>
            </a:lvl7pPr>
            <a:lvl8pPr marL="3200400" algn="l" defTabSz="914400" rtl="0" eaLnBrk="1" latinLnBrk="0" hangingPunct="1">
              <a:defRPr sz="1800" kern="1200">
                <a:solidFill>
                  <a:srgbClr val="FFFFFF"/>
                </a:solidFill>
                <a:latin typeface="等线" panose="02110004020202020204"/>
                <a:ea typeface="+mn-ea"/>
                <a:cs typeface="+mn-cs"/>
              </a:defRPr>
            </a:lvl8pPr>
            <a:lvl9pPr marL="3657600" algn="l" defTabSz="914400" rtl="0" eaLnBrk="1" latinLnBrk="0" hangingPunct="1">
              <a:defRPr sz="1800" kern="1200">
                <a:solidFill>
                  <a:srgbClr val="FFFFFF"/>
                </a:solidFill>
                <a:latin typeface="等线" panose="02110004020202020204"/>
                <a:ea typeface="+mn-ea"/>
                <a:cs typeface="+mn-cs"/>
              </a:defRPr>
            </a:lvl9pPr>
          </a:lstStyle>
          <a:p>
            <a:pPr algn="ctr"/>
            <a:endParaRPr lang="zh-CN" altLang="en-US"/>
          </a:p>
        </p:txBody>
      </p:sp>
      <p:sp>
        <p:nvSpPr>
          <p:cNvPr id="30" name="椭圆 29"/>
          <p:cNvSpPr/>
          <p:nvPr/>
        </p:nvSpPr>
        <p:spPr>
          <a:xfrm>
            <a:off x="4289672" y="2597924"/>
            <a:ext cx="2481510" cy="2481510"/>
          </a:xfrm>
          <a:prstGeom prst="ellipse">
            <a:avLst/>
          </a:prstGeom>
          <a:solidFill>
            <a:schemeClr val="accent1">
              <a:lumMod val="60000"/>
              <a:lumOff val="40000"/>
            </a:schemeClr>
          </a:solidFill>
          <a:ln>
            <a:noFill/>
          </a:ln>
          <a:effectLst>
            <a:outerShdw blurRad="152400" dist="38100" sx="102000" sy="102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rgbClr val="FFFFFF"/>
                </a:solidFill>
                <a:latin typeface="等线" panose="02110004020202020204"/>
                <a:ea typeface="+mn-ea"/>
                <a:cs typeface="+mn-cs"/>
              </a:defRPr>
            </a:lvl1pPr>
            <a:lvl2pPr marL="457200" algn="l" defTabSz="914400" rtl="0" eaLnBrk="1" latinLnBrk="0" hangingPunct="1">
              <a:defRPr sz="1800" kern="1200">
                <a:solidFill>
                  <a:srgbClr val="FFFFFF"/>
                </a:solidFill>
                <a:latin typeface="等线" panose="02110004020202020204"/>
                <a:ea typeface="+mn-ea"/>
                <a:cs typeface="+mn-cs"/>
              </a:defRPr>
            </a:lvl2pPr>
            <a:lvl3pPr marL="914400" algn="l" defTabSz="914400" rtl="0" eaLnBrk="1" latinLnBrk="0" hangingPunct="1">
              <a:defRPr sz="1800" kern="1200">
                <a:solidFill>
                  <a:srgbClr val="FFFFFF"/>
                </a:solidFill>
                <a:latin typeface="等线" panose="02110004020202020204"/>
                <a:ea typeface="+mn-ea"/>
                <a:cs typeface="+mn-cs"/>
              </a:defRPr>
            </a:lvl3pPr>
            <a:lvl4pPr marL="1371600" algn="l" defTabSz="914400" rtl="0" eaLnBrk="1" latinLnBrk="0" hangingPunct="1">
              <a:defRPr sz="1800" kern="1200">
                <a:solidFill>
                  <a:srgbClr val="FFFFFF"/>
                </a:solidFill>
                <a:latin typeface="等线" panose="02110004020202020204"/>
                <a:ea typeface="+mn-ea"/>
                <a:cs typeface="+mn-cs"/>
              </a:defRPr>
            </a:lvl4pPr>
            <a:lvl5pPr marL="1828800" algn="l" defTabSz="914400" rtl="0" eaLnBrk="1" latinLnBrk="0" hangingPunct="1">
              <a:defRPr sz="1800" kern="1200">
                <a:solidFill>
                  <a:srgbClr val="FFFFFF"/>
                </a:solidFill>
                <a:latin typeface="等线" panose="02110004020202020204"/>
                <a:ea typeface="+mn-ea"/>
                <a:cs typeface="+mn-cs"/>
              </a:defRPr>
            </a:lvl5pPr>
            <a:lvl6pPr marL="2286000" algn="l" defTabSz="914400" rtl="0" eaLnBrk="1" latinLnBrk="0" hangingPunct="1">
              <a:defRPr sz="1800" kern="1200">
                <a:solidFill>
                  <a:srgbClr val="FFFFFF"/>
                </a:solidFill>
                <a:latin typeface="等线" panose="02110004020202020204"/>
                <a:ea typeface="+mn-ea"/>
                <a:cs typeface="+mn-cs"/>
              </a:defRPr>
            </a:lvl6pPr>
            <a:lvl7pPr marL="2743200" algn="l" defTabSz="914400" rtl="0" eaLnBrk="1" latinLnBrk="0" hangingPunct="1">
              <a:defRPr sz="1800" kern="1200">
                <a:solidFill>
                  <a:srgbClr val="FFFFFF"/>
                </a:solidFill>
                <a:latin typeface="等线" panose="02110004020202020204"/>
                <a:ea typeface="+mn-ea"/>
                <a:cs typeface="+mn-cs"/>
              </a:defRPr>
            </a:lvl7pPr>
            <a:lvl8pPr marL="3200400" algn="l" defTabSz="914400" rtl="0" eaLnBrk="1" latinLnBrk="0" hangingPunct="1">
              <a:defRPr sz="1800" kern="1200">
                <a:solidFill>
                  <a:srgbClr val="FFFFFF"/>
                </a:solidFill>
                <a:latin typeface="等线" panose="02110004020202020204"/>
                <a:ea typeface="+mn-ea"/>
                <a:cs typeface="+mn-cs"/>
              </a:defRPr>
            </a:lvl8pPr>
            <a:lvl9pPr marL="3657600" algn="l" defTabSz="914400" rtl="0" eaLnBrk="1" latinLnBrk="0" hangingPunct="1">
              <a:defRPr sz="1800" kern="1200">
                <a:solidFill>
                  <a:srgbClr val="FFFFFF"/>
                </a:solidFill>
                <a:latin typeface="等线" panose="02110004020202020204"/>
                <a:ea typeface="+mn-ea"/>
                <a:cs typeface="+mn-cs"/>
              </a:defRPr>
            </a:lvl9pPr>
          </a:lstStyle>
          <a:p>
            <a:pPr algn="ctr"/>
            <a:endParaRPr lang="zh-CN" altLang="en-US"/>
          </a:p>
        </p:txBody>
      </p:sp>
      <p:sp>
        <p:nvSpPr>
          <p:cNvPr id="49" name="任意多边形: 形状 48"/>
          <p:cNvSpPr/>
          <p:nvPr/>
        </p:nvSpPr>
        <p:spPr>
          <a:xfrm rot="2700000">
            <a:off x="10109409" y="4323496"/>
            <a:ext cx="2224002" cy="3917775"/>
          </a:xfrm>
          <a:custGeom>
            <a:avLst/>
            <a:gdLst>
              <a:gd name="connsiteX0" fmla="*/ 229648 w 2224002"/>
              <a:gd name="connsiteY0" fmla="*/ 182579 h 3917775"/>
              <a:gd name="connsiteX1" fmla="*/ 478873 w 2224002"/>
              <a:gd name="connsiteY1" fmla="*/ 14546 h 3917775"/>
              <a:gd name="connsiteX2" fmla="*/ 525734 w 2224002"/>
              <a:gd name="connsiteY2" fmla="*/ 0 h 3917775"/>
              <a:gd name="connsiteX3" fmla="*/ 2224002 w 2224002"/>
              <a:gd name="connsiteY3" fmla="*/ 1698268 h 3917775"/>
              <a:gd name="connsiteX4" fmla="*/ 4496 w 2224002"/>
              <a:gd name="connsiteY4" fmla="*/ 3917775 h 3917775"/>
              <a:gd name="connsiteX5" fmla="*/ 0 w 2224002"/>
              <a:gd name="connsiteY5" fmla="*/ 3873173 h 3917775"/>
              <a:gd name="connsiteX6" fmla="*/ 0 w 2224002"/>
              <a:gd name="connsiteY6" fmla="*/ 736998 h 3917775"/>
              <a:gd name="connsiteX7" fmla="*/ 229648 w 2224002"/>
              <a:gd name="connsiteY7" fmla="*/ 182579 h 391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24002" h="3917775">
                <a:moveTo>
                  <a:pt x="229648" y="182579"/>
                </a:moveTo>
                <a:cubicBezTo>
                  <a:pt x="300593" y="111634"/>
                  <a:pt x="385069" y="54222"/>
                  <a:pt x="478873" y="14546"/>
                </a:cubicBezTo>
                <a:lnTo>
                  <a:pt x="525734" y="0"/>
                </a:lnTo>
                <a:lnTo>
                  <a:pt x="2224002" y="1698268"/>
                </a:lnTo>
                <a:lnTo>
                  <a:pt x="4496" y="3917775"/>
                </a:lnTo>
                <a:lnTo>
                  <a:pt x="0" y="3873173"/>
                </a:lnTo>
                <a:lnTo>
                  <a:pt x="0" y="736998"/>
                </a:lnTo>
                <a:cubicBezTo>
                  <a:pt x="1" y="520483"/>
                  <a:pt x="87760" y="324467"/>
                  <a:pt x="229648" y="182579"/>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rgbClr val="FFFFFF"/>
                </a:solidFill>
                <a:latin typeface="等线" panose="02110004020202020204"/>
                <a:ea typeface="+mn-ea"/>
                <a:cs typeface="+mn-cs"/>
              </a:defRPr>
            </a:lvl1pPr>
            <a:lvl2pPr marL="457200" algn="l" defTabSz="914400" rtl="0" eaLnBrk="1" latinLnBrk="0" hangingPunct="1">
              <a:defRPr sz="1800" kern="1200">
                <a:solidFill>
                  <a:srgbClr val="FFFFFF"/>
                </a:solidFill>
                <a:latin typeface="等线" panose="02110004020202020204"/>
                <a:ea typeface="+mn-ea"/>
                <a:cs typeface="+mn-cs"/>
              </a:defRPr>
            </a:lvl2pPr>
            <a:lvl3pPr marL="914400" algn="l" defTabSz="914400" rtl="0" eaLnBrk="1" latinLnBrk="0" hangingPunct="1">
              <a:defRPr sz="1800" kern="1200">
                <a:solidFill>
                  <a:srgbClr val="FFFFFF"/>
                </a:solidFill>
                <a:latin typeface="等线" panose="02110004020202020204"/>
                <a:ea typeface="+mn-ea"/>
                <a:cs typeface="+mn-cs"/>
              </a:defRPr>
            </a:lvl3pPr>
            <a:lvl4pPr marL="1371600" algn="l" defTabSz="914400" rtl="0" eaLnBrk="1" latinLnBrk="0" hangingPunct="1">
              <a:defRPr sz="1800" kern="1200">
                <a:solidFill>
                  <a:srgbClr val="FFFFFF"/>
                </a:solidFill>
                <a:latin typeface="等线" panose="02110004020202020204"/>
                <a:ea typeface="+mn-ea"/>
                <a:cs typeface="+mn-cs"/>
              </a:defRPr>
            </a:lvl4pPr>
            <a:lvl5pPr marL="1828800" algn="l" defTabSz="914400" rtl="0" eaLnBrk="1" latinLnBrk="0" hangingPunct="1">
              <a:defRPr sz="1800" kern="1200">
                <a:solidFill>
                  <a:srgbClr val="FFFFFF"/>
                </a:solidFill>
                <a:latin typeface="等线" panose="02110004020202020204"/>
                <a:ea typeface="+mn-ea"/>
                <a:cs typeface="+mn-cs"/>
              </a:defRPr>
            </a:lvl5pPr>
            <a:lvl6pPr marL="2286000" algn="l" defTabSz="914400" rtl="0" eaLnBrk="1" latinLnBrk="0" hangingPunct="1">
              <a:defRPr sz="1800" kern="1200">
                <a:solidFill>
                  <a:srgbClr val="FFFFFF"/>
                </a:solidFill>
                <a:latin typeface="等线" panose="02110004020202020204"/>
                <a:ea typeface="+mn-ea"/>
                <a:cs typeface="+mn-cs"/>
              </a:defRPr>
            </a:lvl6pPr>
            <a:lvl7pPr marL="2743200" algn="l" defTabSz="914400" rtl="0" eaLnBrk="1" latinLnBrk="0" hangingPunct="1">
              <a:defRPr sz="1800" kern="1200">
                <a:solidFill>
                  <a:srgbClr val="FFFFFF"/>
                </a:solidFill>
                <a:latin typeface="等线" panose="02110004020202020204"/>
                <a:ea typeface="+mn-ea"/>
                <a:cs typeface="+mn-cs"/>
              </a:defRPr>
            </a:lvl7pPr>
            <a:lvl8pPr marL="3200400" algn="l" defTabSz="914400" rtl="0" eaLnBrk="1" latinLnBrk="0" hangingPunct="1">
              <a:defRPr sz="1800" kern="1200">
                <a:solidFill>
                  <a:srgbClr val="FFFFFF"/>
                </a:solidFill>
                <a:latin typeface="等线" panose="02110004020202020204"/>
                <a:ea typeface="+mn-ea"/>
                <a:cs typeface="+mn-cs"/>
              </a:defRPr>
            </a:lvl8pPr>
            <a:lvl9pPr marL="3657600" algn="l" defTabSz="914400" rtl="0" eaLnBrk="1" latinLnBrk="0" hangingPunct="1">
              <a:defRPr sz="1800" kern="1200">
                <a:solidFill>
                  <a:srgbClr val="FFFFFF"/>
                </a:solidFill>
                <a:latin typeface="等线" panose="02110004020202020204"/>
                <a:ea typeface="+mn-ea"/>
                <a:cs typeface="+mn-cs"/>
              </a:defRPr>
            </a:lvl9pPr>
          </a:lstStyle>
          <a:p>
            <a:pPr algn="ctr"/>
            <a:endParaRPr lang="zh-CN" altLang="en-US"/>
          </a:p>
        </p:txBody>
      </p:sp>
      <p:sp>
        <p:nvSpPr>
          <p:cNvPr id="46" name="任意多边形: 形状 45"/>
          <p:cNvSpPr/>
          <p:nvPr/>
        </p:nvSpPr>
        <p:spPr>
          <a:xfrm rot="2700000">
            <a:off x="10645441" y="5121862"/>
            <a:ext cx="1609818" cy="2731751"/>
          </a:xfrm>
          <a:custGeom>
            <a:avLst/>
            <a:gdLst>
              <a:gd name="connsiteX0" fmla="*/ 169683 w 1609818"/>
              <a:gd name="connsiteY0" fmla="*/ 160464 h 2731751"/>
              <a:gd name="connsiteX1" fmla="*/ 462579 w 1609818"/>
              <a:gd name="connsiteY1" fmla="*/ 2551 h 2731751"/>
              <a:gd name="connsiteX2" fmla="*/ 487884 w 1609818"/>
              <a:gd name="connsiteY2" fmla="*/ 0 h 2731751"/>
              <a:gd name="connsiteX3" fmla="*/ 1609818 w 1609818"/>
              <a:gd name="connsiteY3" fmla="*/ 1121934 h 2731751"/>
              <a:gd name="connsiteX4" fmla="*/ 1 w 1609818"/>
              <a:gd name="connsiteY4" fmla="*/ 2731751 h 2731751"/>
              <a:gd name="connsiteX5" fmla="*/ 0 w 1609818"/>
              <a:gd name="connsiteY5" fmla="*/ 570116 h 2731751"/>
              <a:gd name="connsiteX6" fmla="*/ 169683 w 1609818"/>
              <a:gd name="connsiteY6" fmla="*/ 160464 h 2731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9818" h="2731751">
                <a:moveTo>
                  <a:pt x="169683" y="160464"/>
                </a:moveTo>
                <a:cubicBezTo>
                  <a:pt x="248313" y="81834"/>
                  <a:pt x="349439" y="25703"/>
                  <a:pt x="462579" y="2551"/>
                </a:cubicBezTo>
                <a:lnTo>
                  <a:pt x="487884" y="0"/>
                </a:lnTo>
                <a:lnTo>
                  <a:pt x="1609818" y="1121934"/>
                </a:lnTo>
                <a:lnTo>
                  <a:pt x="1" y="2731751"/>
                </a:lnTo>
                <a:lnTo>
                  <a:pt x="0" y="570116"/>
                </a:lnTo>
                <a:cubicBezTo>
                  <a:pt x="1" y="410137"/>
                  <a:pt x="64844" y="265303"/>
                  <a:pt x="169683" y="160464"/>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rgbClr val="FFFFFF"/>
                </a:solidFill>
                <a:latin typeface="等线" panose="02110004020202020204"/>
                <a:ea typeface="+mn-ea"/>
                <a:cs typeface="+mn-cs"/>
              </a:defRPr>
            </a:lvl1pPr>
            <a:lvl2pPr marL="457200" algn="l" defTabSz="914400" rtl="0" eaLnBrk="1" latinLnBrk="0" hangingPunct="1">
              <a:defRPr sz="1800" kern="1200">
                <a:solidFill>
                  <a:srgbClr val="FFFFFF"/>
                </a:solidFill>
                <a:latin typeface="等线" panose="02110004020202020204"/>
                <a:ea typeface="+mn-ea"/>
                <a:cs typeface="+mn-cs"/>
              </a:defRPr>
            </a:lvl2pPr>
            <a:lvl3pPr marL="914400" algn="l" defTabSz="914400" rtl="0" eaLnBrk="1" latinLnBrk="0" hangingPunct="1">
              <a:defRPr sz="1800" kern="1200">
                <a:solidFill>
                  <a:srgbClr val="FFFFFF"/>
                </a:solidFill>
                <a:latin typeface="等线" panose="02110004020202020204"/>
                <a:ea typeface="+mn-ea"/>
                <a:cs typeface="+mn-cs"/>
              </a:defRPr>
            </a:lvl3pPr>
            <a:lvl4pPr marL="1371600" algn="l" defTabSz="914400" rtl="0" eaLnBrk="1" latinLnBrk="0" hangingPunct="1">
              <a:defRPr sz="1800" kern="1200">
                <a:solidFill>
                  <a:srgbClr val="FFFFFF"/>
                </a:solidFill>
                <a:latin typeface="等线" panose="02110004020202020204"/>
                <a:ea typeface="+mn-ea"/>
                <a:cs typeface="+mn-cs"/>
              </a:defRPr>
            </a:lvl4pPr>
            <a:lvl5pPr marL="1828800" algn="l" defTabSz="914400" rtl="0" eaLnBrk="1" latinLnBrk="0" hangingPunct="1">
              <a:defRPr sz="1800" kern="1200">
                <a:solidFill>
                  <a:srgbClr val="FFFFFF"/>
                </a:solidFill>
                <a:latin typeface="等线" panose="02110004020202020204"/>
                <a:ea typeface="+mn-ea"/>
                <a:cs typeface="+mn-cs"/>
              </a:defRPr>
            </a:lvl5pPr>
            <a:lvl6pPr marL="2286000" algn="l" defTabSz="914400" rtl="0" eaLnBrk="1" latinLnBrk="0" hangingPunct="1">
              <a:defRPr sz="1800" kern="1200">
                <a:solidFill>
                  <a:srgbClr val="FFFFFF"/>
                </a:solidFill>
                <a:latin typeface="等线" panose="02110004020202020204"/>
                <a:ea typeface="+mn-ea"/>
                <a:cs typeface="+mn-cs"/>
              </a:defRPr>
            </a:lvl6pPr>
            <a:lvl7pPr marL="2743200" algn="l" defTabSz="914400" rtl="0" eaLnBrk="1" latinLnBrk="0" hangingPunct="1">
              <a:defRPr sz="1800" kern="1200">
                <a:solidFill>
                  <a:srgbClr val="FFFFFF"/>
                </a:solidFill>
                <a:latin typeface="等线" panose="02110004020202020204"/>
                <a:ea typeface="+mn-ea"/>
                <a:cs typeface="+mn-cs"/>
              </a:defRPr>
            </a:lvl7pPr>
            <a:lvl8pPr marL="3200400" algn="l" defTabSz="914400" rtl="0" eaLnBrk="1" latinLnBrk="0" hangingPunct="1">
              <a:defRPr sz="1800" kern="1200">
                <a:solidFill>
                  <a:srgbClr val="FFFFFF"/>
                </a:solidFill>
                <a:latin typeface="等线" panose="02110004020202020204"/>
                <a:ea typeface="+mn-ea"/>
                <a:cs typeface="+mn-cs"/>
              </a:defRPr>
            </a:lvl8pPr>
            <a:lvl9pPr marL="3657600" algn="l" defTabSz="914400" rtl="0" eaLnBrk="1" latinLnBrk="0" hangingPunct="1">
              <a:defRPr sz="1800" kern="1200">
                <a:solidFill>
                  <a:srgbClr val="FFFFFF"/>
                </a:solidFill>
                <a:latin typeface="等线" panose="02110004020202020204"/>
                <a:ea typeface="+mn-ea"/>
                <a:cs typeface="+mn-cs"/>
              </a:defRPr>
            </a:lvl9pPr>
          </a:lstStyle>
          <a:p>
            <a:pPr algn="ctr"/>
            <a:endParaRPr lang="zh-CN" altLang="en-US"/>
          </a:p>
        </p:txBody>
      </p:sp>
      <p:sp>
        <p:nvSpPr>
          <p:cNvPr id="40" name="任意多边形: 形状 39"/>
          <p:cNvSpPr/>
          <p:nvPr/>
        </p:nvSpPr>
        <p:spPr>
          <a:xfrm>
            <a:off x="0" y="1049100"/>
            <a:ext cx="6102718" cy="5835301"/>
          </a:xfrm>
          <a:custGeom>
            <a:avLst/>
            <a:gdLst>
              <a:gd name="connsiteX0" fmla="*/ 2455097 w 6102718"/>
              <a:gd name="connsiteY0" fmla="*/ 0 h 5835301"/>
              <a:gd name="connsiteX1" fmla="*/ 6102718 w 6102718"/>
              <a:gd name="connsiteY1" fmla="*/ 3647621 h 5835301"/>
              <a:gd name="connsiteX2" fmla="*/ 5479762 w 6102718"/>
              <a:gd name="connsiteY2" fmla="*/ 5687041 h 5835301"/>
              <a:gd name="connsiteX3" fmla="*/ 5368895 w 6102718"/>
              <a:gd name="connsiteY3" fmla="*/ 5835301 h 5835301"/>
              <a:gd name="connsiteX4" fmla="*/ 0 w 6102718"/>
              <a:gd name="connsiteY4" fmla="*/ 5835301 h 5835301"/>
              <a:gd name="connsiteX5" fmla="*/ 0 w 6102718"/>
              <a:gd name="connsiteY5" fmla="*/ 955519 h 5835301"/>
              <a:gd name="connsiteX6" fmla="*/ 134872 w 6102718"/>
              <a:gd name="connsiteY6" fmla="*/ 832940 h 5835301"/>
              <a:gd name="connsiteX7" fmla="*/ 2455097 w 6102718"/>
              <a:gd name="connsiteY7" fmla="*/ 0 h 5835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02718" h="5835301">
                <a:moveTo>
                  <a:pt x="2455097" y="0"/>
                </a:moveTo>
                <a:cubicBezTo>
                  <a:pt x="4469622" y="0"/>
                  <a:pt x="6102718" y="1633096"/>
                  <a:pt x="6102718" y="3647621"/>
                </a:cubicBezTo>
                <a:cubicBezTo>
                  <a:pt x="6102718" y="4403068"/>
                  <a:pt x="5873064" y="5104877"/>
                  <a:pt x="5479762" y="5687041"/>
                </a:cubicBezTo>
                <a:lnTo>
                  <a:pt x="5368895" y="5835301"/>
                </a:lnTo>
                <a:lnTo>
                  <a:pt x="0" y="5835301"/>
                </a:lnTo>
                <a:lnTo>
                  <a:pt x="0" y="955519"/>
                </a:lnTo>
                <a:lnTo>
                  <a:pt x="134872" y="832940"/>
                </a:lnTo>
                <a:cubicBezTo>
                  <a:pt x="765396" y="312585"/>
                  <a:pt x="1573742" y="0"/>
                  <a:pt x="2455097"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rgbClr val="FFFFFF"/>
                </a:solidFill>
                <a:latin typeface="等线" panose="02110004020202020204"/>
                <a:ea typeface="+mn-ea"/>
                <a:cs typeface="+mn-cs"/>
              </a:defRPr>
            </a:lvl1pPr>
            <a:lvl2pPr marL="457200" algn="l" defTabSz="914400" rtl="0" eaLnBrk="1" latinLnBrk="0" hangingPunct="1">
              <a:defRPr sz="1800" kern="1200">
                <a:solidFill>
                  <a:srgbClr val="FFFFFF"/>
                </a:solidFill>
                <a:latin typeface="等线" panose="02110004020202020204"/>
                <a:ea typeface="+mn-ea"/>
                <a:cs typeface="+mn-cs"/>
              </a:defRPr>
            </a:lvl2pPr>
            <a:lvl3pPr marL="914400" algn="l" defTabSz="914400" rtl="0" eaLnBrk="1" latinLnBrk="0" hangingPunct="1">
              <a:defRPr sz="1800" kern="1200">
                <a:solidFill>
                  <a:srgbClr val="FFFFFF"/>
                </a:solidFill>
                <a:latin typeface="等线" panose="02110004020202020204"/>
                <a:ea typeface="+mn-ea"/>
                <a:cs typeface="+mn-cs"/>
              </a:defRPr>
            </a:lvl3pPr>
            <a:lvl4pPr marL="1371600" algn="l" defTabSz="914400" rtl="0" eaLnBrk="1" latinLnBrk="0" hangingPunct="1">
              <a:defRPr sz="1800" kern="1200">
                <a:solidFill>
                  <a:srgbClr val="FFFFFF"/>
                </a:solidFill>
                <a:latin typeface="等线" panose="02110004020202020204"/>
                <a:ea typeface="+mn-ea"/>
                <a:cs typeface="+mn-cs"/>
              </a:defRPr>
            </a:lvl4pPr>
            <a:lvl5pPr marL="1828800" algn="l" defTabSz="914400" rtl="0" eaLnBrk="1" latinLnBrk="0" hangingPunct="1">
              <a:defRPr sz="1800" kern="1200">
                <a:solidFill>
                  <a:srgbClr val="FFFFFF"/>
                </a:solidFill>
                <a:latin typeface="等线" panose="02110004020202020204"/>
                <a:ea typeface="+mn-ea"/>
                <a:cs typeface="+mn-cs"/>
              </a:defRPr>
            </a:lvl5pPr>
            <a:lvl6pPr marL="2286000" algn="l" defTabSz="914400" rtl="0" eaLnBrk="1" latinLnBrk="0" hangingPunct="1">
              <a:defRPr sz="1800" kern="1200">
                <a:solidFill>
                  <a:srgbClr val="FFFFFF"/>
                </a:solidFill>
                <a:latin typeface="等线" panose="02110004020202020204"/>
                <a:ea typeface="+mn-ea"/>
                <a:cs typeface="+mn-cs"/>
              </a:defRPr>
            </a:lvl6pPr>
            <a:lvl7pPr marL="2743200" algn="l" defTabSz="914400" rtl="0" eaLnBrk="1" latinLnBrk="0" hangingPunct="1">
              <a:defRPr sz="1800" kern="1200">
                <a:solidFill>
                  <a:srgbClr val="FFFFFF"/>
                </a:solidFill>
                <a:latin typeface="等线" panose="02110004020202020204"/>
                <a:ea typeface="+mn-ea"/>
                <a:cs typeface="+mn-cs"/>
              </a:defRPr>
            </a:lvl7pPr>
            <a:lvl8pPr marL="3200400" algn="l" defTabSz="914400" rtl="0" eaLnBrk="1" latinLnBrk="0" hangingPunct="1">
              <a:defRPr sz="1800" kern="1200">
                <a:solidFill>
                  <a:srgbClr val="FFFFFF"/>
                </a:solidFill>
                <a:latin typeface="等线" panose="02110004020202020204"/>
                <a:ea typeface="+mn-ea"/>
                <a:cs typeface="+mn-cs"/>
              </a:defRPr>
            </a:lvl8pPr>
            <a:lvl9pPr marL="3657600" algn="l" defTabSz="914400" rtl="0" eaLnBrk="1" latinLnBrk="0" hangingPunct="1">
              <a:defRPr sz="1800" kern="1200">
                <a:solidFill>
                  <a:srgbClr val="FFFFFF"/>
                </a:solidFill>
                <a:latin typeface="等线" panose="02110004020202020204"/>
                <a:ea typeface="+mn-ea"/>
                <a:cs typeface="+mn-cs"/>
              </a:defRPr>
            </a:lvl9pPr>
          </a:lstStyle>
          <a:p>
            <a:pPr algn="ctr"/>
            <a:endParaRPr lang="zh-CN" altLang="en-US"/>
          </a:p>
        </p:txBody>
      </p:sp>
      <p:sp>
        <p:nvSpPr>
          <p:cNvPr id="38" name="任意多边形: 形状 37"/>
          <p:cNvSpPr/>
          <p:nvPr/>
        </p:nvSpPr>
        <p:spPr>
          <a:xfrm>
            <a:off x="1" y="1856082"/>
            <a:ext cx="5295735" cy="5028319"/>
          </a:xfrm>
          <a:custGeom>
            <a:avLst/>
            <a:gdLst>
              <a:gd name="connsiteX0" fmla="*/ 2455096 w 5295735"/>
              <a:gd name="connsiteY0" fmla="*/ 0 h 5028319"/>
              <a:gd name="connsiteX1" fmla="*/ 5295735 w 5295735"/>
              <a:gd name="connsiteY1" fmla="*/ 2840639 h 5028319"/>
              <a:gd name="connsiteX2" fmla="*/ 4463732 w 5295735"/>
              <a:gd name="connsiteY2" fmla="*/ 4849274 h 5028319"/>
              <a:gd name="connsiteX3" fmla="*/ 4266733 w 5295735"/>
              <a:gd name="connsiteY3" fmla="*/ 5028319 h 5028319"/>
              <a:gd name="connsiteX4" fmla="*/ 644419 w 5295735"/>
              <a:gd name="connsiteY4" fmla="*/ 5028319 h 5028319"/>
              <a:gd name="connsiteX5" fmla="*/ 545115 w 5295735"/>
              <a:gd name="connsiteY5" fmla="*/ 4943332 h 5028319"/>
              <a:gd name="connsiteX6" fmla="*/ 99594 w 5295735"/>
              <a:gd name="connsiteY6" fmla="*/ 4428868 h 5028319"/>
              <a:gd name="connsiteX7" fmla="*/ 0 w 5295735"/>
              <a:gd name="connsiteY7" fmla="*/ 4264932 h 5028319"/>
              <a:gd name="connsiteX8" fmla="*/ 0 w 5295735"/>
              <a:gd name="connsiteY8" fmla="*/ 1416346 h 5028319"/>
              <a:gd name="connsiteX9" fmla="*/ 99594 w 5295735"/>
              <a:gd name="connsiteY9" fmla="*/ 1252411 h 5028319"/>
              <a:gd name="connsiteX10" fmla="*/ 2455096 w 5295735"/>
              <a:gd name="connsiteY10" fmla="*/ 0 h 5028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95735" h="5028319">
                <a:moveTo>
                  <a:pt x="2455096" y="0"/>
                </a:moveTo>
                <a:cubicBezTo>
                  <a:pt x="4023938" y="0"/>
                  <a:pt x="5295735" y="1271797"/>
                  <a:pt x="5295735" y="2840639"/>
                </a:cubicBezTo>
                <a:cubicBezTo>
                  <a:pt x="5295735" y="3625060"/>
                  <a:pt x="4977786" y="4335220"/>
                  <a:pt x="4463732" y="4849274"/>
                </a:cubicBezTo>
                <a:lnTo>
                  <a:pt x="4266733" y="5028319"/>
                </a:lnTo>
                <a:lnTo>
                  <a:pt x="644419" y="5028319"/>
                </a:lnTo>
                <a:lnTo>
                  <a:pt x="545115" y="4943332"/>
                </a:lnTo>
                <a:cubicBezTo>
                  <a:pt x="376961" y="4790500"/>
                  <a:pt x="227215" y="4617772"/>
                  <a:pt x="99594" y="4428868"/>
                </a:cubicBezTo>
                <a:lnTo>
                  <a:pt x="0" y="4264932"/>
                </a:lnTo>
                <a:lnTo>
                  <a:pt x="0" y="1416346"/>
                </a:lnTo>
                <a:lnTo>
                  <a:pt x="99594" y="1252411"/>
                </a:lnTo>
                <a:cubicBezTo>
                  <a:pt x="610077" y="496796"/>
                  <a:pt x="1474570" y="0"/>
                  <a:pt x="2455096" y="0"/>
                </a:cubicBezTo>
                <a:close/>
              </a:path>
            </a:pathLst>
          </a:custGeom>
          <a:solidFill>
            <a:schemeClr val="accent1">
              <a:lumMod val="60000"/>
              <a:lumOff val="40000"/>
            </a:schemeClr>
          </a:solidFill>
          <a:ln>
            <a:noFill/>
          </a:ln>
          <a:effectLst>
            <a:outerShdw blurRad="152400" dist="38100" sx="102000" sy="102000" algn="ctr" rotWithShape="0">
              <a:schemeClr val="accent4">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rgbClr val="FFFFFF"/>
                </a:solidFill>
                <a:latin typeface="等线" panose="02110004020202020204"/>
                <a:ea typeface="+mn-ea"/>
                <a:cs typeface="+mn-cs"/>
              </a:defRPr>
            </a:lvl1pPr>
            <a:lvl2pPr marL="457200" algn="l" defTabSz="914400" rtl="0" eaLnBrk="1" latinLnBrk="0" hangingPunct="1">
              <a:defRPr sz="1800" kern="1200">
                <a:solidFill>
                  <a:srgbClr val="FFFFFF"/>
                </a:solidFill>
                <a:latin typeface="等线" panose="02110004020202020204"/>
                <a:ea typeface="+mn-ea"/>
                <a:cs typeface="+mn-cs"/>
              </a:defRPr>
            </a:lvl2pPr>
            <a:lvl3pPr marL="914400" algn="l" defTabSz="914400" rtl="0" eaLnBrk="1" latinLnBrk="0" hangingPunct="1">
              <a:defRPr sz="1800" kern="1200">
                <a:solidFill>
                  <a:srgbClr val="FFFFFF"/>
                </a:solidFill>
                <a:latin typeface="等线" panose="02110004020202020204"/>
                <a:ea typeface="+mn-ea"/>
                <a:cs typeface="+mn-cs"/>
              </a:defRPr>
            </a:lvl3pPr>
            <a:lvl4pPr marL="1371600" algn="l" defTabSz="914400" rtl="0" eaLnBrk="1" latinLnBrk="0" hangingPunct="1">
              <a:defRPr sz="1800" kern="1200">
                <a:solidFill>
                  <a:srgbClr val="FFFFFF"/>
                </a:solidFill>
                <a:latin typeface="等线" panose="02110004020202020204"/>
                <a:ea typeface="+mn-ea"/>
                <a:cs typeface="+mn-cs"/>
              </a:defRPr>
            </a:lvl4pPr>
            <a:lvl5pPr marL="1828800" algn="l" defTabSz="914400" rtl="0" eaLnBrk="1" latinLnBrk="0" hangingPunct="1">
              <a:defRPr sz="1800" kern="1200">
                <a:solidFill>
                  <a:srgbClr val="FFFFFF"/>
                </a:solidFill>
                <a:latin typeface="等线" panose="02110004020202020204"/>
                <a:ea typeface="+mn-ea"/>
                <a:cs typeface="+mn-cs"/>
              </a:defRPr>
            </a:lvl5pPr>
            <a:lvl6pPr marL="2286000" algn="l" defTabSz="914400" rtl="0" eaLnBrk="1" latinLnBrk="0" hangingPunct="1">
              <a:defRPr sz="1800" kern="1200">
                <a:solidFill>
                  <a:srgbClr val="FFFFFF"/>
                </a:solidFill>
                <a:latin typeface="等线" panose="02110004020202020204"/>
                <a:ea typeface="+mn-ea"/>
                <a:cs typeface="+mn-cs"/>
              </a:defRPr>
            </a:lvl6pPr>
            <a:lvl7pPr marL="2743200" algn="l" defTabSz="914400" rtl="0" eaLnBrk="1" latinLnBrk="0" hangingPunct="1">
              <a:defRPr sz="1800" kern="1200">
                <a:solidFill>
                  <a:srgbClr val="FFFFFF"/>
                </a:solidFill>
                <a:latin typeface="等线" panose="02110004020202020204"/>
                <a:ea typeface="+mn-ea"/>
                <a:cs typeface="+mn-cs"/>
              </a:defRPr>
            </a:lvl7pPr>
            <a:lvl8pPr marL="3200400" algn="l" defTabSz="914400" rtl="0" eaLnBrk="1" latinLnBrk="0" hangingPunct="1">
              <a:defRPr sz="1800" kern="1200">
                <a:solidFill>
                  <a:srgbClr val="FFFFFF"/>
                </a:solidFill>
                <a:latin typeface="等线" panose="02110004020202020204"/>
                <a:ea typeface="+mn-ea"/>
                <a:cs typeface="+mn-cs"/>
              </a:defRPr>
            </a:lvl8pPr>
            <a:lvl9pPr marL="3657600" algn="l" defTabSz="914400" rtl="0" eaLnBrk="1" latinLnBrk="0" hangingPunct="1">
              <a:defRPr sz="1800" kern="1200">
                <a:solidFill>
                  <a:srgbClr val="FFFFFF"/>
                </a:solidFill>
                <a:latin typeface="等线" panose="02110004020202020204"/>
                <a:ea typeface="+mn-ea"/>
                <a:cs typeface="+mn-cs"/>
              </a:defRPr>
            </a:lvl9pPr>
          </a:lstStyle>
          <a:p>
            <a:pPr algn="ctr"/>
            <a:endParaRPr lang="zh-CN" altLang="en-US"/>
          </a:p>
        </p:txBody>
      </p:sp>
      <p:sp>
        <p:nvSpPr>
          <p:cNvPr id="17" name="矩形 16"/>
          <p:cNvSpPr/>
          <p:nvPr/>
        </p:nvSpPr>
        <p:spPr>
          <a:xfrm>
            <a:off x="7313605" y="4917079"/>
            <a:ext cx="2139315" cy="511175"/>
          </a:xfrm>
          <a:prstGeom prst="rect">
            <a:avLst/>
          </a:prstGeom>
          <a:solidFill>
            <a:schemeClr val="accent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8" name="Text1"/>
          <p:cNvSpPr txBox="1"/>
          <p:nvPr>
            <p:custDataLst>
              <p:tags r:id="rId1"/>
            </p:custDataLst>
          </p:nvPr>
        </p:nvSpPr>
        <p:spPr>
          <a:xfrm>
            <a:off x="7460925" y="4993914"/>
            <a:ext cx="1851660" cy="387985"/>
          </a:xfrm>
          <a:prstGeom prst="rect">
            <a:avLst/>
          </a:prstGeom>
          <a:noFill/>
        </p:spPr>
        <p:txBody>
          <a:bodyPr wrap="square" lIns="0" tIns="0" rIns="0" bIns="0" rtlCol="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400" b="1">
                <a:solidFill>
                  <a:schemeClr val="tx2"/>
                </a:solidFill>
                <a:latin typeface="微软雅黑" panose="020B0503020204020204" charset="-122"/>
                <a:ea typeface="微软雅黑" panose="020B0503020204020204" charset="-122"/>
              </a:rPr>
              <a:t>学生</a:t>
            </a:r>
            <a:endParaRPr lang="zh-CN" altLang="en-US" sz="1400" b="1">
              <a:solidFill>
                <a:schemeClr val="tx2"/>
              </a:solidFill>
              <a:latin typeface="微软雅黑" panose="020B0503020204020204" charset="-122"/>
              <a:ea typeface="微软雅黑" panose="020B0503020204020204" charset="-122"/>
            </a:endParaRPr>
          </a:p>
        </p:txBody>
      </p:sp>
      <p:sp>
        <p:nvSpPr>
          <p:cNvPr id="19" name="矩形 18"/>
          <p:cNvSpPr/>
          <p:nvPr/>
        </p:nvSpPr>
        <p:spPr>
          <a:xfrm>
            <a:off x="9453555" y="4916444"/>
            <a:ext cx="2139315" cy="511175"/>
          </a:xfrm>
          <a:prstGeom prst="rect">
            <a:avLst/>
          </a:prstGeom>
          <a:solidFill>
            <a:schemeClr val="tx2"/>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0" name="Text2"/>
          <p:cNvSpPr txBox="1"/>
          <p:nvPr>
            <p:custDataLst>
              <p:tags r:id="rId2"/>
            </p:custDataLst>
          </p:nvPr>
        </p:nvSpPr>
        <p:spPr>
          <a:xfrm>
            <a:off x="5070542" y="774850"/>
            <a:ext cx="6539481" cy="2481510"/>
          </a:xfrm>
          <a:prstGeom prst="rect">
            <a:avLst/>
          </a:prstGeom>
          <a:noFill/>
        </p:spPr>
        <p:txBody>
          <a:bodyPr wrap="square" lIns="0" tIns="0" rIns="0" bIns="0" rtlCol="0" anchor="b"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altLang="zh-CN" sz="7200" b="1">
                <a:solidFill>
                  <a:schemeClr val="tx2"/>
                </a:solidFill>
                <a:latin typeface="微软雅黑" panose="020B0503020204020204" charset="-122"/>
                <a:ea typeface="微软雅黑" panose="020B0503020204020204" charset="-122"/>
              </a:rPr>
              <a:t>商业银行财富管理业务发展</a:t>
            </a:r>
            <a:endParaRPr lang="en-US" altLang="zh-CN" sz="7200" b="1">
              <a:solidFill>
                <a:schemeClr val="tx2"/>
              </a:solidFill>
              <a:latin typeface="微软雅黑" panose="020B0503020204020204" charset="-122"/>
              <a:ea typeface="微软雅黑" panose="020B0503020204020204" charset="-122"/>
            </a:endParaRPr>
          </a:p>
        </p:txBody>
      </p:sp>
      <p:sp>
        <p:nvSpPr>
          <p:cNvPr id="21" name="Text3"/>
          <p:cNvSpPr txBox="1"/>
          <p:nvPr>
            <p:custDataLst>
              <p:tags r:id="rId3"/>
            </p:custDataLst>
          </p:nvPr>
        </p:nvSpPr>
        <p:spPr>
          <a:xfrm>
            <a:off x="7460924" y="3378200"/>
            <a:ext cx="4148463" cy="491569"/>
          </a:xfrm>
          <a:prstGeom prst="rect">
            <a:avLst/>
          </a:prstGeom>
          <a:noFill/>
        </p:spPr>
        <p:txBody>
          <a:bodyPr wrap="square" lIns="0" tIns="0" rIns="0" bIns="0" rtlCol="0">
            <a:normAutofit fontScale="825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altLang="zh-CN" sz="1600">
                <a:solidFill>
                  <a:schemeClr val="tx2"/>
                </a:solidFill>
                <a:latin typeface="微软雅黑" panose="020B0503020204020204" charset="-122"/>
                <a:ea typeface="微软雅黑" panose="020B0503020204020204" charset="-122"/>
              </a:rPr>
              <a:t>Research on Optimizing the Internal Economic Responsibility Audit Indicator System of Company A</a:t>
            </a:r>
            <a:endParaRPr lang="en-US" altLang="zh-CN" sz="1600">
              <a:solidFill>
                <a:schemeClr val="tx2"/>
              </a:solidFill>
              <a:latin typeface="微软雅黑" panose="020B0503020204020204" charset="-122"/>
              <a:ea typeface="微软雅黑" panose="020B0503020204020204" charset="-122"/>
            </a:endParaRPr>
          </a:p>
        </p:txBody>
      </p:sp>
      <p:sp>
        <p:nvSpPr>
          <p:cNvPr id="22" name="Text4"/>
          <p:cNvSpPr txBox="1"/>
          <p:nvPr>
            <p:custDataLst>
              <p:tags r:id="rId4"/>
            </p:custDataLst>
          </p:nvPr>
        </p:nvSpPr>
        <p:spPr>
          <a:xfrm>
            <a:off x="9593432" y="4972641"/>
            <a:ext cx="1859280" cy="398780"/>
          </a:xfrm>
          <a:prstGeom prst="rect">
            <a:avLst/>
          </a:prstGeom>
          <a:noFill/>
        </p:spPr>
        <p:txBody>
          <a:bodyPr wrap="square" lIns="0" tIns="0" rIns="0" bIns="0" rtlCol="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1400">
                <a:solidFill>
                  <a:schemeClr val="accent1"/>
                </a:solidFill>
                <a:effectLst>
                  <a:outerShdw blurRad="76200" dist="38100" dir="2700000" algn="ctr" rotWithShape="0">
                    <a:schemeClr val="accent1">
                      <a:alpha val="0"/>
                    </a:schemeClr>
                  </a:outerShdw>
                </a:effectLst>
                <a:latin typeface="微软雅黑" panose="020B0503020204020204" charset="-122"/>
                <a:ea typeface="微软雅黑" panose="020B0503020204020204" charset="-122"/>
                <a:sym typeface="+mn-ea"/>
              </a:rPr>
              <a:t>2024.05.15</a:t>
            </a:r>
            <a:endParaRPr lang="en-US" altLang="zh-CN" sz="1400">
              <a:solidFill>
                <a:schemeClr val="accent1"/>
              </a:solidFill>
              <a:effectLst>
                <a:outerShdw blurRad="76200" dist="38100" dir="2700000" algn="ctr" rotWithShape="0">
                  <a:schemeClr val="accent1">
                    <a:alpha val="0"/>
                  </a:schemeClr>
                </a:outerShdw>
              </a:effectLst>
              <a:latin typeface="微软雅黑" panose="020B0503020204020204" charset="-122"/>
              <a:ea typeface="微软雅黑" panose="020B0503020204020204" charset="-122"/>
              <a:sym typeface="+mn-ea"/>
            </a:endParaRPr>
          </a:p>
        </p:txBody>
      </p:sp>
      <p:grpSp>
        <p:nvGrpSpPr>
          <p:cNvPr id="26" name="组合 25"/>
          <p:cNvGrpSpPr/>
          <p:nvPr/>
        </p:nvGrpSpPr>
        <p:grpSpPr>
          <a:xfrm>
            <a:off x="625078" y="310692"/>
            <a:ext cx="273843" cy="240270"/>
            <a:chOff x="219075" y="119430"/>
            <a:chExt cx="273843" cy="240270"/>
          </a:xfrm>
          <a:solidFill>
            <a:schemeClr val="tx2"/>
          </a:solidFill>
        </p:grpSpPr>
        <p:sp>
          <p:nvSpPr>
            <p:cNvPr id="27" name="矩形: 圆角 26"/>
            <p:cNvSpPr/>
            <p:nvPr/>
          </p:nvSpPr>
          <p:spPr>
            <a:xfrm flipV="1">
              <a:off x="219075" y="119430"/>
              <a:ext cx="273843" cy="45719"/>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2"/>
                </a:solidFill>
              </a:endParaRPr>
            </a:p>
          </p:txBody>
        </p:sp>
        <p:sp>
          <p:nvSpPr>
            <p:cNvPr id="28" name="矩形: 圆角 27"/>
            <p:cNvSpPr/>
            <p:nvPr/>
          </p:nvSpPr>
          <p:spPr>
            <a:xfrm flipV="1">
              <a:off x="219075" y="216706"/>
              <a:ext cx="273843" cy="45719"/>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2"/>
                </a:solidFill>
              </a:endParaRPr>
            </a:p>
          </p:txBody>
        </p:sp>
        <p:sp>
          <p:nvSpPr>
            <p:cNvPr id="29" name="矩形: 圆角 28"/>
            <p:cNvSpPr/>
            <p:nvPr/>
          </p:nvSpPr>
          <p:spPr>
            <a:xfrm flipV="1">
              <a:off x="219075" y="313981"/>
              <a:ext cx="273843" cy="45719"/>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2"/>
                </a:solidFill>
              </a:endParaRPr>
            </a:p>
          </p:txBody>
        </p:sp>
      </p:grpSp>
      <p:pic>
        <p:nvPicPr>
          <p:cNvPr id="8" name="shap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225192" y="1657593"/>
            <a:ext cx="5295734" cy="5295734"/>
          </a:xfrm>
          <a:prstGeom prst="rect">
            <a:avLst/>
          </a:prstGeom>
        </p:spPr>
      </p:pic>
    </p:spTree>
    <p:custDataLst>
      <p:tags r:id="rId6"/>
    </p:custData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平滑5"/>
          <p:cNvSpPr/>
          <p:nvPr>
            <p:custDataLst>
              <p:tags r:id="rId1"/>
            </p:custDataLst>
          </p:nvPr>
        </p:nvSpPr>
        <p:spPr>
          <a:xfrm>
            <a:off x="10391480" y="0"/>
            <a:ext cx="180052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defPPr>
            <a:lvl1pPr marL="0" algn="l" defTabSz="914400" rtl="0" eaLnBrk="1" latinLnBrk="0" hangingPunct="1">
              <a:defRPr sz="1800" kern="1200">
                <a:solidFill>
                  <a:srgbClr val="FFFFFF"/>
                </a:solidFill>
                <a:latin typeface="等线" panose="02110004020202020204"/>
                <a:ea typeface="+mn-ea"/>
                <a:cs typeface="+mn-cs"/>
              </a:defRPr>
            </a:lvl1pPr>
            <a:lvl2pPr marL="457200" algn="l" defTabSz="914400" rtl="0" eaLnBrk="1" latinLnBrk="0" hangingPunct="1">
              <a:defRPr sz="1800" kern="1200">
                <a:solidFill>
                  <a:srgbClr val="FFFFFF"/>
                </a:solidFill>
                <a:latin typeface="等线" panose="02110004020202020204"/>
                <a:ea typeface="+mn-ea"/>
                <a:cs typeface="+mn-cs"/>
              </a:defRPr>
            </a:lvl2pPr>
            <a:lvl3pPr marL="914400" algn="l" defTabSz="914400" rtl="0" eaLnBrk="1" latinLnBrk="0" hangingPunct="1">
              <a:defRPr sz="1800" kern="1200">
                <a:solidFill>
                  <a:srgbClr val="FFFFFF"/>
                </a:solidFill>
                <a:latin typeface="等线" panose="02110004020202020204"/>
                <a:ea typeface="+mn-ea"/>
                <a:cs typeface="+mn-cs"/>
              </a:defRPr>
            </a:lvl3pPr>
            <a:lvl4pPr marL="1371600" algn="l" defTabSz="914400" rtl="0" eaLnBrk="1" latinLnBrk="0" hangingPunct="1">
              <a:defRPr sz="1800" kern="1200">
                <a:solidFill>
                  <a:srgbClr val="FFFFFF"/>
                </a:solidFill>
                <a:latin typeface="等线" panose="02110004020202020204"/>
                <a:ea typeface="+mn-ea"/>
                <a:cs typeface="+mn-cs"/>
              </a:defRPr>
            </a:lvl4pPr>
            <a:lvl5pPr marL="1828800" algn="l" defTabSz="914400" rtl="0" eaLnBrk="1" latinLnBrk="0" hangingPunct="1">
              <a:defRPr sz="1800" kern="1200">
                <a:solidFill>
                  <a:srgbClr val="FFFFFF"/>
                </a:solidFill>
                <a:latin typeface="等线" panose="02110004020202020204"/>
                <a:ea typeface="+mn-ea"/>
                <a:cs typeface="+mn-cs"/>
              </a:defRPr>
            </a:lvl5pPr>
            <a:lvl6pPr marL="2286000" algn="l" defTabSz="914400" rtl="0" eaLnBrk="1" latinLnBrk="0" hangingPunct="1">
              <a:defRPr sz="1800" kern="1200">
                <a:solidFill>
                  <a:srgbClr val="FFFFFF"/>
                </a:solidFill>
                <a:latin typeface="等线" panose="02110004020202020204"/>
                <a:ea typeface="+mn-ea"/>
                <a:cs typeface="+mn-cs"/>
              </a:defRPr>
            </a:lvl6pPr>
            <a:lvl7pPr marL="2743200" algn="l" defTabSz="914400" rtl="0" eaLnBrk="1" latinLnBrk="0" hangingPunct="1">
              <a:defRPr sz="1800" kern="1200">
                <a:solidFill>
                  <a:srgbClr val="FFFFFF"/>
                </a:solidFill>
                <a:latin typeface="等线" panose="02110004020202020204"/>
                <a:ea typeface="+mn-ea"/>
                <a:cs typeface="+mn-cs"/>
              </a:defRPr>
            </a:lvl7pPr>
            <a:lvl8pPr marL="3200400" algn="l" defTabSz="914400" rtl="0" eaLnBrk="1" latinLnBrk="0" hangingPunct="1">
              <a:defRPr sz="1800" kern="1200">
                <a:solidFill>
                  <a:srgbClr val="FFFFFF"/>
                </a:solidFill>
                <a:latin typeface="等线" panose="02110004020202020204"/>
                <a:ea typeface="+mn-ea"/>
                <a:cs typeface="+mn-cs"/>
              </a:defRPr>
            </a:lvl8pPr>
            <a:lvl9pPr marL="3657600" algn="l" defTabSz="914400" rtl="0" eaLnBrk="1" latinLnBrk="0" hangingPunct="1">
              <a:defRPr sz="1800" kern="1200">
                <a:solidFill>
                  <a:srgbClr val="FFFFFF"/>
                </a:solidFill>
                <a:latin typeface="等线" panose="02110004020202020204"/>
                <a:ea typeface="+mn-ea"/>
                <a:cs typeface="+mn-cs"/>
              </a:defRPr>
            </a:lvl9pPr>
          </a:lstStyle>
          <a:p>
            <a:pPr algn="ctr"/>
            <a:endParaRPr lang="en-US">
              <a:latin typeface="微软雅黑" panose="020B0503020204020204" charset="-122"/>
              <a:ea typeface="微软雅黑" panose="020B0503020204020204" charset="-122"/>
            </a:endParaRPr>
          </a:p>
        </p:txBody>
      </p:sp>
      <p:sp>
        <p:nvSpPr>
          <p:cNvPr id="11" name="!!平滑2"/>
          <p:cNvSpPr/>
          <p:nvPr>
            <p:custDataLst>
              <p:tags r:id="rId2"/>
            </p:custDataLst>
          </p:nvPr>
        </p:nvSpPr>
        <p:spPr>
          <a:xfrm rot="10800000" flipH="1">
            <a:off x="8618306" y="0"/>
            <a:ext cx="2812176" cy="1743965"/>
          </a:xfrm>
          <a:custGeom>
            <a:avLst/>
            <a:gdLst>
              <a:gd name="connsiteX0" fmla="*/ 4436793 w 4436793"/>
              <a:gd name="connsiteY0" fmla="*/ 0 h 2751468"/>
              <a:gd name="connsiteX1" fmla="*/ 3958811 w 4436793"/>
              <a:gd name="connsiteY1" fmla="*/ 0 h 2751468"/>
              <a:gd name="connsiteX2" fmla="*/ 3911635 w 4436793"/>
              <a:gd name="connsiteY2" fmla="*/ 0 h 2751468"/>
              <a:gd name="connsiteX3" fmla="*/ 3658582 w 4436793"/>
              <a:gd name="connsiteY3" fmla="*/ 0 h 2751468"/>
              <a:gd name="connsiteX4" fmla="*/ 3433653 w 4436793"/>
              <a:gd name="connsiteY4" fmla="*/ 0 h 2751468"/>
              <a:gd name="connsiteX5" fmla="*/ 3180600 w 4436793"/>
              <a:gd name="connsiteY5" fmla="*/ 0 h 2751468"/>
              <a:gd name="connsiteX6" fmla="*/ 3133424 w 4436793"/>
              <a:gd name="connsiteY6" fmla="*/ 0 h 2751468"/>
              <a:gd name="connsiteX7" fmla="*/ 2655442 w 4436793"/>
              <a:gd name="connsiteY7" fmla="*/ 0 h 2751468"/>
              <a:gd name="connsiteX8" fmla="*/ 0 w 4436793"/>
              <a:gd name="connsiteY8" fmla="*/ 2751468 h 2751468"/>
              <a:gd name="connsiteX9" fmla="*/ 477982 w 4436793"/>
              <a:gd name="connsiteY9" fmla="*/ 2751468 h 2751468"/>
              <a:gd name="connsiteX10" fmla="*/ 525158 w 4436793"/>
              <a:gd name="connsiteY10" fmla="*/ 2751468 h 2751468"/>
              <a:gd name="connsiteX11" fmla="*/ 778211 w 4436793"/>
              <a:gd name="connsiteY11" fmla="*/ 2751468 h 2751468"/>
              <a:gd name="connsiteX12" fmla="*/ 1003140 w 4436793"/>
              <a:gd name="connsiteY12" fmla="*/ 2751468 h 2751468"/>
              <a:gd name="connsiteX13" fmla="*/ 1256193 w 4436793"/>
              <a:gd name="connsiteY13" fmla="*/ 2751468 h 2751468"/>
              <a:gd name="connsiteX14" fmla="*/ 1303369 w 4436793"/>
              <a:gd name="connsiteY14" fmla="*/ 2751468 h 2751468"/>
              <a:gd name="connsiteX15" fmla="*/ 1781351 w 4436793"/>
              <a:gd name="connsiteY15" fmla="*/ 2751468 h 275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436793" h="2751468">
                <a:moveTo>
                  <a:pt x="4436793" y="0"/>
                </a:moveTo>
                <a:lnTo>
                  <a:pt x="3958811" y="0"/>
                </a:lnTo>
                <a:lnTo>
                  <a:pt x="3911635" y="0"/>
                </a:lnTo>
                <a:lnTo>
                  <a:pt x="3658582" y="0"/>
                </a:lnTo>
                <a:lnTo>
                  <a:pt x="3433653" y="0"/>
                </a:lnTo>
                <a:lnTo>
                  <a:pt x="3180600" y="0"/>
                </a:lnTo>
                <a:lnTo>
                  <a:pt x="3133424" y="0"/>
                </a:lnTo>
                <a:lnTo>
                  <a:pt x="2655442" y="0"/>
                </a:lnTo>
                <a:lnTo>
                  <a:pt x="0" y="2751468"/>
                </a:lnTo>
                <a:lnTo>
                  <a:pt x="477982" y="2751468"/>
                </a:lnTo>
                <a:lnTo>
                  <a:pt x="525158" y="2751468"/>
                </a:lnTo>
                <a:lnTo>
                  <a:pt x="778211" y="2751468"/>
                </a:lnTo>
                <a:lnTo>
                  <a:pt x="1003140" y="2751468"/>
                </a:lnTo>
                <a:lnTo>
                  <a:pt x="1256193" y="2751468"/>
                </a:lnTo>
                <a:lnTo>
                  <a:pt x="1303369" y="2751468"/>
                </a:lnTo>
                <a:lnTo>
                  <a:pt x="1781351" y="2751468"/>
                </a:lnTo>
                <a:close/>
              </a:path>
            </a:pathLst>
          </a:custGeom>
          <a:gradFill>
            <a:gsLst>
              <a:gs pos="20000">
                <a:srgbClr val="FFFFFF">
                  <a:alpha val="0"/>
                </a:srgbClr>
              </a:gs>
              <a:gs pos="100000">
                <a:srgbClr val="FFFFFF">
                  <a:alpha val="10000"/>
                </a:srgbClr>
              </a:gs>
            </a:gsLst>
            <a:lin ang="534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zh-CN"/>
            </a:defPPr>
            <a:lvl1pPr marL="0" algn="l" defTabSz="914400" rtl="0" eaLnBrk="1" latinLnBrk="0" hangingPunct="1">
              <a:defRPr sz="1800" kern="1200">
                <a:solidFill>
                  <a:srgbClr val="FFFFFF"/>
                </a:solidFill>
                <a:latin typeface="等线" panose="02110004020202020204"/>
                <a:ea typeface="+mn-ea"/>
                <a:cs typeface="+mn-cs"/>
              </a:defRPr>
            </a:lvl1pPr>
            <a:lvl2pPr marL="457200" algn="l" defTabSz="914400" rtl="0" eaLnBrk="1" latinLnBrk="0" hangingPunct="1">
              <a:defRPr sz="1800" kern="1200">
                <a:solidFill>
                  <a:srgbClr val="FFFFFF"/>
                </a:solidFill>
                <a:latin typeface="等线" panose="02110004020202020204"/>
                <a:ea typeface="+mn-ea"/>
                <a:cs typeface="+mn-cs"/>
              </a:defRPr>
            </a:lvl2pPr>
            <a:lvl3pPr marL="914400" algn="l" defTabSz="914400" rtl="0" eaLnBrk="1" latinLnBrk="0" hangingPunct="1">
              <a:defRPr sz="1800" kern="1200">
                <a:solidFill>
                  <a:srgbClr val="FFFFFF"/>
                </a:solidFill>
                <a:latin typeface="等线" panose="02110004020202020204"/>
                <a:ea typeface="+mn-ea"/>
                <a:cs typeface="+mn-cs"/>
              </a:defRPr>
            </a:lvl3pPr>
            <a:lvl4pPr marL="1371600" algn="l" defTabSz="914400" rtl="0" eaLnBrk="1" latinLnBrk="0" hangingPunct="1">
              <a:defRPr sz="1800" kern="1200">
                <a:solidFill>
                  <a:srgbClr val="FFFFFF"/>
                </a:solidFill>
                <a:latin typeface="等线" panose="02110004020202020204"/>
                <a:ea typeface="+mn-ea"/>
                <a:cs typeface="+mn-cs"/>
              </a:defRPr>
            </a:lvl4pPr>
            <a:lvl5pPr marL="1828800" algn="l" defTabSz="914400" rtl="0" eaLnBrk="1" latinLnBrk="0" hangingPunct="1">
              <a:defRPr sz="1800" kern="1200">
                <a:solidFill>
                  <a:srgbClr val="FFFFFF"/>
                </a:solidFill>
                <a:latin typeface="等线" panose="02110004020202020204"/>
                <a:ea typeface="+mn-ea"/>
                <a:cs typeface="+mn-cs"/>
              </a:defRPr>
            </a:lvl5pPr>
            <a:lvl6pPr marL="2286000" algn="l" defTabSz="914400" rtl="0" eaLnBrk="1" latinLnBrk="0" hangingPunct="1">
              <a:defRPr sz="1800" kern="1200">
                <a:solidFill>
                  <a:srgbClr val="FFFFFF"/>
                </a:solidFill>
                <a:latin typeface="等线" panose="02110004020202020204"/>
                <a:ea typeface="+mn-ea"/>
                <a:cs typeface="+mn-cs"/>
              </a:defRPr>
            </a:lvl6pPr>
            <a:lvl7pPr marL="2743200" algn="l" defTabSz="914400" rtl="0" eaLnBrk="1" latinLnBrk="0" hangingPunct="1">
              <a:defRPr sz="1800" kern="1200">
                <a:solidFill>
                  <a:srgbClr val="FFFFFF"/>
                </a:solidFill>
                <a:latin typeface="等线" panose="02110004020202020204"/>
                <a:ea typeface="+mn-ea"/>
                <a:cs typeface="+mn-cs"/>
              </a:defRPr>
            </a:lvl7pPr>
            <a:lvl8pPr marL="3200400" algn="l" defTabSz="914400" rtl="0" eaLnBrk="1" latinLnBrk="0" hangingPunct="1">
              <a:defRPr sz="1800" kern="1200">
                <a:solidFill>
                  <a:srgbClr val="FFFFFF"/>
                </a:solidFill>
                <a:latin typeface="等线" panose="02110004020202020204"/>
                <a:ea typeface="+mn-ea"/>
                <a:cs typeface="+mn-cs"/>
              </a:defRPr>
            </a:lvl8pPr>
            <a:lvl9pPr marL="3657600" algn="l" defTabSz="914400" rtl="0" eaLnBrk="1" latinLnBrk="0" hangingPunct="1">
              <a:defRPr sz="1800" kern="1200">
                <a:solidFill>
                  <a:srgbClr val="FFFFFF"/>
                </a:solidFill>
                <a:latin typeface="等线" panose="02110004020202020204"/>
                <a:ea typeface="+mn-ea"/>
                <a:cs typeface="+mn-cs"/>
              </a:defRPr>
            </a:lvl9pPr>
          </a:lstStyle>
          <a:p>
            <a:pPr lvl="0" algn="ctr">
              <a:buClrTx/>
              <a:buSzTx/>
              <a:buFontTx/>
            </a:pPr>
            <a:endParaRPr lang="en-US">
              <a:solidFill>
                <a:schemeClr val="lt1"/>
              </a:solidFill>
              <a:latin typeface="微软雅黑" panose="020B0503020204020204" charset="-122"/>
              <a:ea typeface="微软雅黑" panose="020B0503020204020204" charset="-122"/>
              <a:sym typeface="+mn-ea"/>
            </a:endParaRPr>
          </a:p>
        </p:txBody>
      </p:sp>
      <p:sp>
        <p:nvSpPr>
          <p:cNvPr id="14" name="Shape1"/>
          <p:cNvSpPr txBox="1"/>
          <p:nvPr>
            <p:custDataLst>
              <p:tags r:id="rId3"/>
            </p:custDataLst>
          </p:nvPr>
        </p:nvSpPr>
        <p:spPr>
          <a:xfrm>
            <a:off x="553608" y="1840810"/>
            <a:ext cx="1253887" cy="160257"/>
          </a:xfrm>
          <a:prstGeom prst="rect">
            <a:avLst/>
          </a:prstGeom>
          <a:noFill/>
        </p:spPr>
        <p:txBody>
          <a:bodyPr wrap="square" lIns="0" tIns="0" rIns="0" bIns="0" rtlCol="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100">
                <a:solidFill>
                  <a:schemeClr val="accent1"/>
                </a:solidFill>
                <a:latin typeface="微软雅黑" panose="020B0503020204020204" charset="-122"/>
                <a:ea typeface="微软雅黑" panose="020B0503020204020204" charset="-122"/>
                <a:sym typeface="思源黑体 CN" panose="020B0500000000000000" pitchFamily="34" charset="-122"/>
              </a:rPr>
              <a:t>---------&gt;</a:t>
            </a:r>
            <a:endParaRPr lang="en-US" sz="1100">
              <a:solidFill>
                <a:schemeClr val="accent1"/>
              </a:solidFill>
              <a:latin typeface="微软雅黑" panose="020B0503020204020204" charset="-122"/>
              <a:ea typeface="微软雅黑" panose="020B0503020204020204" charset="-122"/>
              <a:sym typeface="思源黑体 CN" panose="020B0500000000000000" pitchFamily="34" charset="-122"/>
            </a:endParaRPr>
          </a:p>
        </p:txBody>
      </p:sp>
      <p:sp>
        <p:nvSpPr>
          <p:cNvPr id="16" name="!!平滑1"/>
          <p:cNvSpPr/>
          <p:nvPr>
            <p:custDataLst>
              <p:tags r:id="rId4"/>
            </p:custDataLst>
          </p:nvPr>
        </p:nvSpPr>
        <p:spPr>
          <a:xfrm>
            <a:off x="553608" y="1629665"/>
            <a:ext cx="530352" cy="1143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rgbClr val="FFFFFF"/>
                </a:solidFill>
                <a:latin typeface="等线" panose="02110004020202020204"/>
                <a:ea typeface="+mn-ea"/>
                <a:cs typeface="+mn-cs"/>
              </a:defRPr>
            </a:lvl1pPr>
            <a:lvl2pPr marL="457200" algn="l" defTabSz="914400" rtl="0" eaLnBrk="1" latinLnBrk="0" hangingPunct="1">
              <a:defRPr sz="1800" kern="1200">
                <a:solidFill>
                  <a:srgbClr val="FFFFFF"/>
                </a:solidFill>
                <a:latin typeface="等线" panose="02110004020202020204"/>
                <a:ea typeface="+mn-ea"/>
                <a:cs typeface="+mn-cs"/>
              </a:defRPr>
            </a:lvl2pPr>
            <a:lvl3pPr marL="914400" algn="l" defTabSz="914400" rtl="0" eaLnBrk="1" latinLnBrk="0" hangingPunct="1">
              <a:defRPr sz="1800" kern="1200">
                <a:solidFill>
                  <a:srgbClr val="FFFFFF"/>
                </a:solidFill>
                <a:latin typeface="等线" panose="02110004020202020204"/>
                <a:ea typeface="+mn-ea"/>
                <a:cs typeface="+mn-cs"/>
              </a:defRPr>
            </a:lvl3pPr>
            <a:lvl4pPr marL="1371600" algn="l" defTabSz="914400" rtl="0" eaLnBrk="1" latinLnBrk="0" hangingPunct="1">
              <a:defRPr sz="1800" kern="1200">
                <a:solidFill>
                  <a:srgbClr val="FFFFFF"/>
                </a:solidFill>
                <a:latin typeface="等线" panose="02110004020202020204"/>
                <a:ea typeface="+mn-ea"/>
                <a:cs typeface="+mn-cs"/>
              </a:defRPr>
            </a:lvl4pPr>
            <a:lvl5pPr marL="1828800" algn="l" defTabSz="914400" rtl="0" eaLnBrk="1" latinLnBrk="0" hangingPunct="1">
              <a:defRPr sz="1800" kern="1200">
                <a:solidFill>
                  <a:srgbClr val="FFFFFF"/>
                </a:solidFill>
                <a:latin typeface="等线" panose="02110004020202020204"/>
                <a:ea typeface="+mn-ea"/>
                <a:cs typeface="+mn-cs"/>
              </a:defRPr>
            </a:lvl5pPr>
            <a:lvl6pPr marL="2286000" algn="l" defTabSz="914400" rtl="0" eaLnBrk="1" latinLnBrk="0" hangingPunct="1">
              <a:defRPr sz="1800" kern="1200">
                <a:solidFill>
                  <a:srgbClr val="FFFFFF"/>
                </a:solidFill>
                <a:latin typeface="等线" panose="02110004020202020204"/>
                <a:ea typeface="+mn-ea"/>
                <a:cs typeface="+mn-cs"/>
              </a:defRPr>
            </a:lvl6pPr>
            <a:lvl7pPr marL="2743200" algn="l" defTabSz="914400" rtl="0" eaLnBrk="1" latinLnBrk="0" hangingPunct="1">
              <a:defRPr sz="1800" kern="1200">
                <a:solidFill>
                  <a:srgbClr val="FFFFFF"/>
                </a:solidFill>
                <a:latin typeface="等线" panose="02110004020202020204"/>
                <a:ea typeface="+mn-ea"/>
                <a:cs typeface="+mn-cs"/>
              </a:defRPr>
            </a:lvl7pPr>
            <a:lvl8pPr marL="3200400" algn="l" defTabSz="914400" rtl="0" eaLnBrk="1" latinLnBrk="0" hangingPunct="1">
              <a:defRPr sz="1800" kern="1200">
                <a:solidFill>
                  <a:srgbClr val="FFFFFF"/>
                </a:solidFill>
                <a:latin typeface="等线" panose="02110004020202020204"/>
                <a:ea typeface="+mn-ea"/>
                <a:cs typeface="+mn-cs"/>
              </a:defRPr>
            </a:lvl8pPr>
            <a:lvl9pPr marL="3657600" algn="l" defTabSz="914400" rtl="0" eaLnBrk="1" latinLnBrk="0" hangingPunct="1">
              <a:defRPr sz="1800" kern="1200">
                <a:solidFill>
                  <a:srgbClr val="FFFFFF"/>
                </a:solidFill>
                <a:latin typeface="等线" panose="02110004020202020204"/>
                <a:ea typeface="+mn-ea"/>
                <a:cs typeface="+mn-cs"/>
              </a:defRPr>
            </a:lvl9pPr>
          </a:lstStyle>
          <a:p>
            <a:pPr algn="ctr"/>
            <a:endParaRPr lang="en-US">
              <a:solidFill>
                <a:schemeClr val="lt1"/>
              </a:solidFill>
              <a:latin typeface="微软雅黑" panose="020B0503020204020204" charset="-122"/>
              <a:ea typeface="微软雅黑" panose="020B0503020204020204" charset="-122"/>
            </a:endParaRPr>
          </a:p>
        </p:txBody>
      </p:sp>
      <p:sp>
        <p:nvSpPr>
          <p:cNvPr id="5" name="Shape2"/>
          <p:cNvSpPr/>
          <p:nvPr>
            <p:custDataLst>
              <p:tags r:id="rId5"/>
            </p:custDataLst>
          </p:nvPr>
        </p:nvSpPr>
        <p:spPr>
          <a:xfrm>
            <a:off x="6199768" y="1574980"/>
            <a:ext cx="5268580" cy="4686923"/>
          </a:xfrm>
          <a:prstGeom prst="roundRect">
            <a:avLst>
              <a:gd name="adj" fmla="val 2038"/>
            </a:avLst>
          </a:prstGeom>
          <a:blipFill>
            <a:blip r:embed="rId6"/>
            <a:stretch>
              <a:fillRect t="-6205" b="-6205"/>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rgbClr val="FFFFFF"/>
                </a:solidFill>
                <a:latin typeface="等线" panose="02110004020202020204"/>
                <a:ea typeface="+mn-ea"/>
                <a:cs typeface="+mn-cs"/>
              </a:defRPr>
            </a:lvl1pPr>
            <a:lvl2pPr marL="457200" algn="l" defTabSz="914400" rtl="0" eaLnBrk="1" latinLnBrk="0" hangingPunct="1">
              <a:defRPr sz="1800" kern="1200">
                <a:solidFill>
                  <a:srgbClr val="FFFFFF"/>
                </a:solidFill>
                <a:latin typeface="等线" panose="02110004020202020204"/>
                <a:ea typeface="+mn-ea"/>
                <a:cs typeface="+mn-cs"/>
              </a:defRPr>
            </a:lvl2pPr>
            <a:lvl3pPr marL="914400" algn="l" defTabSz="914400" rtl="0" eaLnBrk="1" latinLnBrk="0" hangingPunct="1">
              <a:defRPr sz="1800" kern="1200">
                <a:solidFill>
                  <a:srgbClr val="FFFFFF"/>
                </a:solidFill>
                <a:latin typeface="等线" panose="02110004020202020204"/>
                <a:ea typeface="+mn-ea"/>
                <a:cs typeface="+mn-cs"/>
              </a:defRPr>
            </a:lvl3pPr>
            <a:lvl4pPr marL="1371600" algn="l" defTabSz="914400" rtl="0" eaLnBrk="1" latinLnBrk="0" hangingPunct="1">
              <a:defRPr sz="1800" kern="1200">
                <a:solidFill>
                  <a:srgbClr val="FFFFFF"/>
                </a:solidFill>
                <a:latin typeface="等线" panose="02110004020202020204"/>
                <a:ea typeface="+mn-ea"/>
                <a:cs typeface="+mn-cs"/>
              </a:defRPr>
            </a:lvl4pPr>
            <a:lvl5pPr marL="1828800" algn="l" defTabSz="914400" rtl="0" eaLnBrk="1" latinLnBrk="0" hangingPunct="1">
              <a:defRPr sz="1800" kern="1200">
                <a:solidFill>
                  <a:srgbClr val="FFFFFF"/>
                </a:solidFill>
                <a:latin typeface="等线" panose="02110004020202020204"/>
                <a:ea typeface="+mn-ea"/>
                <a:cs typeface="+mn-cs"/>
              </a:defRPr>
            </a:lvl5pPr>
            <a:lvl6pPr marL="2286000" algn="l" defTabSz="914400" rtl="0" eaLnBrk="1" latinLnBrk="0" hangingPunct="1">
              <a:defRPr sz="1800" kern="1200">
                <a:solidFill>
                  <a:srgbClr val="FFFFFF"/>
                </a:solidFill>
                <a:latin typeface="等线" panose="02110004020202020204"/>
                <a:ea typeface="+mn-ea"/>
                <a:cs typeface="+mn-cs"/>
              </a:defRPr>
            </a:lvl6pPr>
            <a:lvl7pPr marL="2743200" algn="l" defTabSz="914400" rtl="0" eaLnBrk="1" latinLnBrk="0" hangingPunct="1">
              <a:defRPr sz="1800" kern="1200">
                <a:solidFill>
                  <a:srgbClr val="FFFFFF"/>
                </a:solidFill>
                <a:latin typeface="等线" panose="02110004020202020204"/>
                <a:ea typeface="+mn-ea"/>
                <a:cs typeface="+mn-cs"/>
              </a:defRPr>
            </a:lvl7pPr>
            <a:lvl8pPr marL="3200400" algn="l" defTabSz="914400" rtl="0" eaLnBrk="1" latinLnBrk="0" hangingPunct="1">
              <a:defRPr sz="1800" kern="1200">
                <a:solidFill>
                  <a:srgbClr val="FFFFFF"/>
                </a:solidFill>
                <a:latin typeface="等线" panose="02110004020202020204"/>
                <a:ea typeface="+mn-ea"/>
                <a:cs typeface="+mn-cs"/>
              </a:defRPr>
            </a:lvl8pPr>
            <a:lvl9pPr marL="3657600" algn="l" defTabSz="914400" rtl="0" eaLnBrk="1" latinLnBrk="0" hangingPunct="1">
              <a:defRPr sz="1800" kern="1200">
                <a:solidFill>
                  <a:srgbClr val="FFFFFF"/>
                </a:solidFill>
                <a:latin typeface="等线" panose="02110004020202020204"/>
                <a:ea typeface="+mn-ea"/>
                <a:cs typeface="+mn-cs"/>
              </a:defRPr>
            </a:lvl9pPr>
          </a:lstStyle>
          <a:p>
            <a:pPr algn="ctr"/>
            <a:endParaRPr lang="zh-CN" altLang="en-US">
              <a:latin typeface="微软雅黑" panose="020B0503020204020204" charset="-122"/>
              <a:ea typeface="微软雅黑" panose="020B0503020204020204" charset="-122"/>
            </a:endParaRPr>
          </a:p>
        </p:txBody>
      </p:sp>
      <p:sp>
        <p:nvSpPr>
          <p:cNvPr id="6" name="Text1"/>
          <p:cNvSpPr txBox="1"/>
          <p:nvPr>
            <p:custDataLst>
              <p:tags r:id="rId7"/>
            </p:custDataLst>
          </p:nvPr>
        </p:nvSpPr>
        <p:spPr>
          <a:xfrm>
            <a:off x="551896" y="469285"/>
            <a:ext cx="9286585" cy="636410"/>
          </a:xfrm>
          <a:prstGeom prst="rect">
            <a:avLst/>
          </a:prstGeom>
          <a:noFill/>
        </p:spPr>
        <p:txBody>
          <a:bodyPr wrap="square" rtlCol="0" anchor="b" anchorCtr="0">
            <a:normAutofit fontScale="97500" lnSpcReduction="1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rtl="0" eaLnBrk="1" fontAlgn="auto" latinLnBrk="0" hangingPunct="1">
              <a:lnSpc>
                <a:spcPct val="120000"/>
              </a:lnSpc>
              <a:spcBef>
                <a:spcPct val="0"/>
              </a:spcBef>
              <a:spcAft>
                <a:spcPct val="0"/>
              </a:spcAft>
              <a:buClrTx/>
              <a:buSzTx/>
              <a:buFontTx/>
              <a:buNone/>
              <a:defRPr/>
            </a:pPr>
            <a:r>
              <a:rPr lang="en-US" altLang="zh-CN" sz="3200" b="1" noProof="0">
                <a:ln>
                  <a:noFill/>
                </a:ln>
                <a:effectLst/>
                <a:uLnTx/>
                <a:uFillTx/>
                <a:latin typeface="微软雅黑" panose="020B0503020204020204" charset="-122"/>
                <a:ea typeface="微软雅黑" panose="020B0503020204020204" charset="-122"/>
                <a:cs typeface="微软雅黑" panose="020B0503020204020204" charset="-122"/>
                <a:sym typeface="思源黑体 CN" panose="020B0500000000000000" pitchFamily="34" charset="-122"/>
              </a:rPr>
              <a:t>市场定位与品牌建设</a:t>
            </a:r>
            <a:endParaRPr lang="en-US" altLang="zh-CN" sz="3200" b="1" noProof="0">
              <a:ln>
                <a:noFill/>
              </a:ln>
              <a:effectLst/>
              <a:uLnTx/>
              <a:uFillTx/>
              <a:latin typeface="微软雅黑" panose="020B0503020204020204" charset="-122"/>
              <a:ea typeface="微软雅黑" panose="020B0503020204020204" charset="-122"/>
              <a:cs typeface="微软雅黑" panose="020B0503020204020204" charset="-122"/>
              <a:sym typeface="思源黑体 CN" panose="020B0500000000000000" pitchFamily="34" charset="-122"/>
            </a:endParaRPr>
          </a:p>
        </p:txBody>
      </p:sp>
      <p:sp>
        <p:nvSpPr>
          <p:cNvPr id="9" name="Text2"/>
          <p:cNvSpPr txBox="1"/>
          <p:nvPr>
            <p:custDataLst>
              <p:tags r:id="rId8"/>
            </p:custDataLst>
          </p:nvPr>
        </p:nvSpPr>
        <p:spPr>
          <a:xfrm>
            <a:off x="553606" y="2213251"/>
            <a:ext cx="5015603" cy="4048652"/>
          </a:xfrm>
          <a:prstGeom prst="rect">
            <a:avLst/>
          </a:prstGeom>
          <a:noFill/>
          <a:ln>
            <a:noFill/>
          </a:ln>
        </p:spPr>
        <p:txBody>
          <a:bodyPr spcFirstLastPara="1" wrap="square" lIns="60950" tIns="30466" rIns="60950" bIns="30466" anchor="t"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just" defTabSz="914400" rtl="0" eaLnBrk="1" fontAlgn="auto" latinLnBrk="0" hangingPunct="1">
              <a:lnSpc>
                <a:spcPct val="150000"/>
              </a:lnSpc>
              <a:spcBef>
                <a:spcPct val="0"/>
              </a:spcBef>
              <a:spcAft>
                <a:spcPct val="0"/>
              </a:spcAft>
              <a:buClrTx/>
              <a:buSzTx/>
              <a:buFontTx/>
              <a:buNone/>
              <a:defRPr/>
            </a:pPr>
            <a:r>
              <a:rPr kumimoji="0" lang="zh-CN" altLang="en-US" sz="1600" b="1" i="0" u="none" strike="noStrike" kern="1200" cap="none" spc="0" normalizeH="0" baseline="0" noProof="0">
                <a:ln>
                  <a:noFill/>
                </a:ln>
                <a:solidFill>
                  <a:schemeClr val="accent1"/>
                </a:solidFill>
                <a:effectLst/>
                <a:uLnTx/>
                <a:uFillTx/>
                <a:latin typeface="微软雅黑" panose="020B0503020204020204" charset="-122"/>
                <a:ea typeface="微软雅黑" panose="020B0503020204020204" charset="-122"/>
                <a:cs typeface="+mn-ea"/>
                <a:sym typeface="思源黑体 CN" panose="020B0500000000000000" pitchFamily="34" charset="-122"/>
              </a:rPr>
              <a:t>1.市场定位</a:t>
            </a:r>
            <a:endParaRPr kumimoji="0" lang="zh-CN" altLang="en-US" sz="1600" b="1" i="0" u="none" strike="noStrike" kern="1200" cap="none" spc="0" normalizeH="0" baseline="0" noProof="0">
              <a:ln>
                <a:noFill/>
              </a:ln>
              <a:solidFill>
                <a:schemeClr val="accent1"/>
              </a:solidFill>
              <a:effectLst/>
              <a:uLnTx/>
              <a:uFillTx/>
              <a:latin typeface="微软雅黑" panose="020B0503020204020204" charset="-122"/>
              <a:ea typeface="微软雅黑" panose="020B0503020204020204" charset="-122"/>
              <a:cs typeface="+mn-ea"/>
              <a:sym typeface="思源黑体 CN" panose="020B0500000000000000" pitchFamily="34" charset="-122"/>
            </a:endParaRPr>
          </a:p>
          <a:p>
            <a:pPr marL="0" marR="0" lvl="0" indent="0" algn="just" defTabSz="914400" rtl="0" eaLnBrk="1" fontAlgn="auto" latinLnBrk="0" hangingPunct="1">
              <a:lnSpc>
                <a:spcPct val="100000"/>
              </a:lnSpc>
              <a:spcBef>
                <a:spcPts val="1800"/>
              </a:spcBef>
              <a:spcAft>
                <a:spcPct val="0"/>
              </a:spcAft>
              <a:buClrTx/>
              <a:buSzTx/>
              <a:buFontTx/>
              <a:buNone/>
              <a:defRPr/>
            </a:pPr>
            <a:r>
              <a:rPr kumimoji="0" lang="zh-CN" altLang="en-US" sz="1200" b="0" i="0" u="none" strike="noStrike" kern="1200" cap="none" spc="0" normalizeH="0" baseline="0" noProof="0">
                <a:ln>
                  <a:noFill/>
                </a:ln>
                <a:solidFill>
                  <a:schemeClr val="bg2"/>
                </a:solidFill>
                <a:effectLst/>
                <a:uLnTx/>
                <a:uFillTx/>
                <a:latin typeface="微软雅黑" panose="020B0503020204020204" charset="-122"/>
                <a:ea typeface="微软雅黑" panose="020B0503020204020204" charset="-122"/>
                <a:cs typeface="+mn-ea"/>
                <a:sym typeface="思源黑体 CN" panose="020B0500000000000000" pitchFamily="34" charset="-122"/>
              </a:rPr>
              <a:t>商业银行需要明确定位目标客户群体，针对不同客户群体提供定制化的财富管理方案和服务。例如，针对高净值客户，商业银行可以推出专属定制化的财富管理方案，满足其多样化的需求</a:t>
            </a:r>
            <a:endParaRPr kumimoji="0" lang="zh-CN" altLang="en-US" sz="1200" b="0" i="0" u="none" strike="noStrike" kern="1200" cap="none" spc="0" normalizeH="0" baseline="0" noProof="0">
              <a:ln>
                <a:noFill/>
              </a:ln>
              <a:solidFill>
                <a:schemeClr val="bg2"/>
              </a:solidFill>
              <a:effectLst/>
              <a:uLnTx/>
              <a:uFillTx/>
              <a:latin typeface="微软雅黑" panose="020B0503020204020204" charset="-122"/>
              <a:ea typeface="微软雅黑" panose="020B0503020204020204" charset="-122"/>
              <a:cs typeface="+mn-ea"/>
              <a:sym typeface="思源黑体 CN" panose="020B0500000000000000" pitchFamily="34" charset="-122"/>
            </a:endParaRPr>
          </a:p>
          <a:p>
            <a:pPr marL="0" marR="0" lvl="0" indent="0" algn="just" defTabSz="914400" rtl="0" eaLnBrk="1" fontAlgn="auto" latinLnBrk="0" hangingPunct="1">
              <a:lnSpc>
                <a:spcPct val="100000"/>
              </a:lnSpc>
              <a:spcBef>
                <a:spcPts val="1800"/>
              </a:spcBef>
              <a:spcAft>
                <a:spcPct val="0"/>
              </a:spcAft>
              <a:buClrTx/>
              <a:buSzTx/>
              <a:buFontTx/>
              <a:buNone/>
              <a:defRPr/>
            </a:pPr>
            <a:r>
              <a:rPr kumimoji="0" lang="zh-CN" altLang="en-US" sz="1600" b="1" i="0" u="none" strike="noStrike" kern="1200" cap="none" spc="0" normalizeH="0" baseline="0" noProof="0">
                <a:ln>
                  <a:noFill/>
                </a:ln>
                <a:solidFill>
                  <a:schemeClr val="accent1"/>
                </a:solidFill>
                <a:effectLst/>
                <a:uLnTx/>
                <a:uFillTx/>
                <a:latin typeface="微软雅黑" panose="020B0503020204020204" charset="-122"/>
                <a:ea typeface="微软雅黑" panose="020B0503020204020204" charset="-122"/>
                <a:cs typeface="+mn-ea"/>
                <a:sym typeface="思源黑体 CN" panose="020B0500000000000000" pitchFamily="34" charset="-122"/>
              </a:rPr>
              <a:t>2.品牌建设</a:t>
            </a:r>
            <a:endParaRPr kumimoji="0" lang="zh-CN" altLang="en-US" sz="1600" b="1" i="0" u="none" strike="noStrike" kern="1200" cap="none" spc="0" normalizeH="0" baseline="0" noProof="0">
              <a:ln>
                <a:noFill/>
              </a:ln>
              <a:solidFill>
                <a:schemeClr val="accent1"/>
              </a:solidFill>
              <a:effectLst/>
              <a:uLnTx/>
              <a:uFillTx/>
              <a:latin typeface="微软雅黑" panose="020B0503020204020204" charset="-122"/>
              <a:ea typeface="微软雅黑" panose="020B0503020204020204" charset="-122"/>
              <a:cs typeface="+mn-ea"/>
              <a:sym typeface="思源黑体 CN" panose="020B0500000000000000" pitchFamily="34" charset="-122"/>
            </a:endParaRPr>
          </a:p>
          <a:p>
            <a:pPr marL="0" marR="0" lvl="0" indent="0" algn="just" defTabSz="914400" rtl="0" eaLnBrk="1" fontAlgn="auto" latinLnBrk="0" hangingPunct="1">
              <a:lnSpc>
                <a:spcPct val="100000"/>
              </a:lnSpc>
              <a:spcBef>
                <a:spcPts val="1800"/>
              </a:spcBef>
              <a:spcAft>
                <a:spcPct val="0"/>
              </a:spcAft>
              <a:buClrTx/>
              <a:buSzTx/>
              <a:buFontTx/>
              <a:buNone/>
              <a:defRPr/>
            </a:pPr>
            <a:r>
              <a:rPr kumimoji="0" lang="zh-CN" altLang="en-US" sz="1200" b="0" i="0" u="none" strike="noStrike" kern="1200" cap="none" spc="0" normalizeH="0" baseline="0" noProof="0">
                <a:ln>
                  <a:noFill/>
                </a:ln>
                <a:solidFill>
                  <a:schemeClr val="bg2"/>
                </a:solidFill>
                <a:effectLst/>
                <a:uLnTx/>
                <a:uFillTx/>
                <a:latin typeface="微软雅黑" panose="020B0503020204020204" charset="-122"/>
                <a:ea typeface="微软雅黑" panose="020B0503020204020204" charset="-122"/>
                <a:cs typeface="+mn-ea"/>
                <a:sym typeface="思源黑体 CN" panose="020B0500000000000000" pitchFamily="34" charset="-122"/>
              </a:rPr>
              <a:t>商业银行需要提升品牌知名度，通过多种途径进行市场宣传，展示自身专业能力和实力。商业银行可以通过与财经、商业媒体合作，开展专题报道和专栏文章，提高品牌曝光度</a:t>
            </a:r>
            <a:endParaRPr kumimoji="0" lang="zh-CN" altLang="en-US" sz="1200" b="0" i="0" u="none" strike="noStrike" kern="1200" cap="none" spc="0" normalizeH="0" baseline="0" noProof="0">
              <a:ln>
                <a:noFill/>
              </a:ln>
              <a:solidFill>
                <a:schemeClr val="bg2"/>
              </a:solidFill>
              <a:effectLst/>
              <a:uLnTx/>
              <a:uFillTx/>
              <a:latin typeface="微软雅黑" panose="020B0503020204020204" charset="-122"/>
              <a:ea typeface="微软雅黑" panose="020B0503020204020204" charset="-122"/>
              <a:cs typeface="+mn-ea"/>
              <a:sym typeface="思源黑体 CN" panose="020B0500000000000000" pitchFamily="34" charset="-122"/>
            </a:endParaRPr>
          </a:p>
        </p:txBody>
      </p:sp>
    </p:spTree>
    <p:custDataLst>
      <p:tags r:id="rId9"/>
    </p:custDataLst>
  </p:cSld>
  <p:clrMapOvr>
    <a:masterClrMapping/>
  </p:clrMapOvr>
  <mc:AlternateContent xmlns:mc="http://schemas.openxmlformats.org/markup-compatibility/2006">
    <mc:Choice xmlns:p14="http://schemas.microsoft.com/office/powerpoint/2010/main" Requires="p14">
      <p:transition spd="slow" p14:dur="2000">
        <p:cover dir="lu"/>
      </p:transition>
    </mc:Choice>
    <mc:Fallback>
      <p:transition spd="slow">
        <p:cover dir="lu"/>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hape1"/>
          <p:cNvSpPr/>
          <p:nvPr>
            <p:custDataLst>
              <p:tags r:id="rId1"/>
            </p:custDataLst>
          </p:nvPr>
        </p:nvSpPr>
        <p:spPr>
          <a:xfrm>
            <a:off x="6609145" y="0"/>
            <a:ext cx="5582855" cy="5926238"/>
          </a:xfrm>
          <a:custGeom>
            <a:avLst/>
            <a:gdLst/>
            <a:ahLst/>
            <a:cxnLst>
              <a:cxn ang="3">
                <a:pos x="hc" y="t"/>
              </a:cxn>
              <a:cxn ang="cd2">
                <a:pos x="l" y="vc"/>
              </a:cxn>
              <a:cxn ang="cd4">
                <a:pos x="hc" y="b"/>
              </a:cxn>
              <a:cxn ang="0">
                <a:pos x="r" y="vc"/>
              </a:cxn>
            </a:cxnLst>
            <a:rect l="l" t="t" r="r" b="b"/>
            <a:pathLst>
              <a:path w="9173" h="9922">
                <a:moveTo>
                  <a:pt x="0" y="0"/>
                </a:moveTo>
                <a:lnTo>
                  <a:pt x="9173" y="0"/>
                </a:lnTo>
                <a:lnTo>
                  <a:pt x="9173" y="9922"/>
                </a:lnTo>
                <a:lnTo>
                  <a:pt x="4586" y="9922"/>
                </a:lnTo>
                <a:cubicBezTo>
                  <a:pt x="2053" y="9922"/>
                  <a:pt x="0" y="7905"/>
                  <a:pt x="0" y="5416"/>
                </a:cubicBezTo>
                <a:lnTo>
                  <a:pt x="0" y="0"/>
                </a:lnTo>
                <a:close/>
              </a:path>
            </a:pathLst>
          </a:custGeom>
          <a:blipFill>
            <a:blip r:embed="rId2"/>
            <a:stretch>
              <a:fillRect l="-3075" r="-3075"/>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微软雅黑" panose="020B0503020204020204" charset="-122"/>
              <a:ea typeface="微软雅黑" panose="020B0503020204020204" charset="-122"/>
            </a:endParaRPr>
          </a:p>
        </p:txBody>
      </p:sp>
      <p:sp>
        <p:nvSpPr>
          <p:cNvPr id="2" name="Text1"/>
          <p:cNvSpPr txBox="1"/>
          <p:nvPr>
            <p:custDataLst>
              <p:tags r:id="rId3"/>
            </p:custDataLst>
          </p:nvPr>
        </p:nvSpPr>
        <p:spPr>
          <a:xfrm>
            <a:off x="480891" y="485261"/>
            <a:ext cx="5604024" cy="1295771"/>
          </a:xfrm>
          <a:prstGeom prst="rect">
            <a:avLst/>
          </a:prstGeom>
          <a:noFill/>
        </p:spPr>
        <p:txBody>
          <a:bodyPr wrap="square" rtlCol="0" anchor="b"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ct val="0"/>
              </a:spcBef>
              <a:spcAft>
                <a:spcPct val="0"/>
              </a:spcAft>
              <a:buClrTx/>
              <a:buSzTx/>
              <a:buFontTx/>
              <a:buNone/>
              <a:defRPr/>
            </a:pPr>
            <a:r>
              <a:rPr lang="en-US" altLang="zh-CN" sz="3200" b="1" noProof="0">
                <a:ln>
                  <a:noFill/>
                </a:ln>
                <a:effectLst/>
                <a:uLnTx/>
                <a:uFillTx/>
                <a:latin typeface="微软雅黑" panose="020B0503020204020204" charset="-122"/>
                <a:ea typeface="微软雅黑" panose="020B0503020204020204" charset="-122"/>
                <a:cs typeface="微软雅黑" panose="020B0503020204020204" charset="-122"/>
                <a:sym typeface="思源黑体 CN" panose="020B0500000000000000" pitchFamily="34" charset="-122"/>
              </a:rPr>
              <a:t>客户服务与产品创新</a:t>
            </a:r>
            <a:endParaRPr lang="en-US" altLang="zh-CN" sz="3200" b="1" noProof="0">
              <a:ln>
                <a:noFill/>
              </a:ln>
              <a:effectLst/>
              <a:uLnTx/>
              <a:uFillTx/>
              <a:latin typeface="微软雅黑" panose="020B0503020204020204" charset="-122"/>
              <a:ea typeface="微软雅黑" panose="020B0503020204020204" charset="-122"/>
              <a:cs typeface="微软雅黑" panose="020B0503020204020204" charset="-122"/>
              <a:sym typeface="思源黑体 CN" panose="020B0500000000000000" pitchFamily="34" charset="-122"/>
            </a:endParaRPr>
          </a:p>
        </p:txBody>
      </p:sp>
      <p:sp>
        <p:nvSpPr>
          <p:cNvPr id="3" name="Text2"/>
          <p:cNvSpPr txBox="1"/>
          <p:nvPr>
            <p:custDataLst>
              <p:tags r:id="rId4"/>
            </p:custDataLst>
          </p:nvPr>
        </p:nvSpPr>
        <p:spPr>
          <a:xfrm>
            <a:off x="480892" y="1961144"/>
            <a:ext cx="5611250" cy="4411595"/>
          </a:xfrm>
          <a:prstGeom prst="rect">
            <a:avLst/>
          </a:prstGeom>
          <a:noFill/>
          <a:ln>
            <a:noFill/>
          </a:ln>
        </p:spPr>
        <p:txBody>
          <a:bodyPr spcFirstLastPara="1" wrap="square" lIns="60950" tIns="30466" rIns="60950" bIns="30466" anchor="t"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just" defTabSz="914400" rtl="0" eaLnBrk="1" fontAlgn="auto" latinLnBrk="0" hangingPunct="1">
              <a:lnSpc>
                <a:spcPct val="150000"/>
              </a:lnSpc>
              <a:spcBef>
                <a:spcPct val="0"/>
              </a:spcBef>
              <a:spcAft>
                <a:spcPct val="0"/>
              </a:spcAft>
              <a:buClrTx/>
              <a:buSzTx/>
              <a:buFontTx/>
              <a:buNone/>
              <a:defRPr/>
            </a:pPr>
            <a:r>
              <a:rPr kumimoji="0" lang="zh-CN" altLang="en-US" sz="1600" b="1" i="0" u="none" strike="noStrike" kern="1200" cap="none" spc="0" normalizeH="0" baseline="0" noProof="0">
                <a:ln>
                  <a:noFill/>
                </a:ln>
                <a:solidFill>
                  <a:schemeClr val="accent1"/>
                </a:solidFill>
                <a:effectLst/>
                <a:uLnTx/>
                <a:uFillTx/>
                <a:latin typeface="微软雅黑" panose="020B0503020204020204" charset="-122"/>
                <a:ea typeface="微软雅黑" panose="020B0503020204020204" charset="-122"/>
                <a:cs typeface="+mn-ea"/>
                <a:sym typeface="思源黑体 CN" panose="020B0500000000000000" pitchFamily="34" charset="-122"/>
              </a:rPr>
              <a:t>1.个性化理财服务</a:t>
            </a:r>
            <a:endParaRPr kumimoji="0" lang="zh-CN" altLang="en-US" sz="1600" b="1" i="0" u="none" strike="noStrike" kern="1200" cap="none" spc="0" normalizeH="0" baseline="0" noProof="0">
              <a:ln>
                <a:noFill/>
              </a:ln>
              <a:solidFill>
                <a:schemeClr val="accent1"/>
              </a:solidFill>
              <a:effectLst/>
              <a:uLnTx/>
              <a:uFillTx/>
              <a:latin typeface="微软雅黑" panose="020B0503020204020204" charset="-122"/>
              <a:ea typeface="微软雅黑" panose="020B0503020204020204" charset="-122"/>
              <a:cs typeface="+mn-ea"/>
              <a:sym typeface="思源黑体 CN" panose="020B0500000000000000" pitchFamily="34" charset="-122"/>
            </a:endParaRPr>
          </a:p>
          <a:p>
            <a:pPr marL="0" marR="0" lvl="0" indent="0" algn="just" defTabSz="914400" rtl="0" eaLnBrk="1" fontAlgn="auto" latinLnBrk="0" hangingPunct="1">
              <a:lnSpc>
                <a:spcPct val="100000"/>
              </a:lnSpc>
              <a:spcBef>
                <a:spcPts val="1800"/>
              </a:spcBef>
              <a:spcAft>
                <a:spcPct val="0"/>
              </a:spcAft>
              <a:buClrTx/>
              <a:buSzTx/>
              <a:buFontTx/>
              <a:buNone/>
              <a:defRPr/>
            </a:pPr>
            <a:r>
              <a:rPr kumimoji="0" lang="zh-CN" altLang="en-US" sz="1200" b="0" i="0" u="none" strike="noStrike" kern="1200" cap="none" spc="0" normalizeH="0" baseline="0" noProof="0">
                <a:ln>
                  <a:noFill/>
                </a:ln>
                <a:solidFill>
                  <a:schemeClr val="bg2"/>
                </a:solidFill>
                <a:effectLst/>
                <a:uLnTx/>
                <a:uFillTx/>
                <a:latin typeface="微软雅黑" panose="020B0503020204020204" charset="-122"/>
                <a:ea typeface="微软雅黑" panose="020B0503020204020204" charset="-122"/>
                <a:cs typeface="+mn-ea"/>
                <a:sym typeface="思源黑体 CN" panose="020B0500000000000000" pitchFamily="34" charset="-122"/>
              </a:rPr>
              <a:t>商业银行需要提供个性化理财服务，通过理解客户的风险偏好和需求，为客户提供量身定制的理财产品和服务。商业银行可以通过与客户进行深入的需求分析和风险评估，为他们提供量身打造的理财产品</a:t>
            </a:r>
            <a:endParaRPr kumimoji="0" lang="zh-CN" altLang="en-US" sz="1200" b="0" i="0" u="none" strike="noStrike" kern="1200" cap="none" spc="0" normalizeH="0" baseline="0" noProof="0">
              <a:ln>
                <a:noFill/>
              </a:ln>
              <a:solidFill>
                <a:schemeClr val="bg2"/>
              </a:solidFill>
              <a:effectLst/>
              <a:uLnTx/>
              <a:uFillTx/>
              <a:latin typeface="微软雅黑" panose="020B0503020204020204" charset="-122"/>
              <a:ea typeface="微软雅黑" panose="020B0503020204020204" charset="-122"/>
              <a:cs typeface="+mn-ea"/>
              <a:sym typeface="思源黑体 CN" panose="020B0500000000000000" pitchFamily="34" charset="-122"/>
            </a:endParaRPr>
          </a:p>
        </p:txBody>
      </p:sp>
    </p:spTree>
    <p:custDataLst>
      <p:tags r:id="rId5"/>
    </p:custDataLst>
  </p:cSld>
  <p:clrMapOvr>
    <a:masterClrMapping/>
  </p:clrMapOvr>
  <mc:AlternateContent xmlns:mc="http://schemas.openxmlformats.org/markup-compatibility/2006">
    <mc:Choice xmlns:p14="http://schemas.microsoft.com/office/powerpoint/2010/main" Requires="p14">
      <p:transition spd="slow" p14:dur="2000">
        <p:cover dir="lu"/>
      </p:transition>
    </mc:Choice>
    <mc:Fallback>
      <p:transition spd="slow">
        <p:cover dir="lu"/>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矩形 1"/>
          <p:cNvSpPr/>
          <p:nvPr/>
        </p:nvSpPr>
        <p:spPr>
          <a:xfrm>
            <a:off x="0" y="0"/>
            <a:ext cx="12192635" cy="68580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rgbClr val="FFFFFF"/>
                </a:solidFill>
                <a:latin typeface="等线" panose="02110004020202020204"/>
                <a:ea typeface="+mn-ea"/>
                <a:cs typeface="+mn-cs"/>
              </a:defRPr>
            </a:lvl1pPr>
            <a:lvl2pPr marL="457200" algn="l" defTabSz="914400" rtl="0" eaLnBrk="1" latinLnBrk="0" hangingPunct="1">
              <a:defRPr sz="1800" kern="1200">
                <a:solidFill>
                  <a:srgbClr val="FFFFFF"/>
                </a:solidFill>
                <a:latin typeface="等线" panose="02110004020202020204"/>
                <a:ea typeface="+mn-ea"/>
                <a:cs typeface="+mn-cs"/>
              </a:defRPr>
            </a:lvl2pPr>
            <a:lvl3pPr marL="914400" algn="l" defTabSz="914400" rtl="0" eaLnBrk="1" latinLnBrk="0" hangingPunct="1">
              <a:defRPr sz="1800" kern="1200">
                <a:solidFill>
                  <a:srgbClr val="FFFFFF"/>
                </a:solidFill>
                <a:latin typeface="等线" panose="02110004020202020204"/>
                <a:ea typeface="+mn-ea"/>
                <a:cs typeface="+mn-cs"/>
              </a:defRPr>
            </a:lvl3pPr>
            <a:lvl4pPr marL="1371600" algn="l" defTabSz="914400" rtl="0" eaLnBrk="1" latinLnBrk="0" hangingPunct="1">
              <a:defRPr sz="1800" kern="1200">
                <a:solidFill>
                  <a:srgbClr val="FFFFFF"/>
                </a:solidFill>
                <a:latin typeface="等线" panose="02110004020202020204"/>
                <a:ea typeface="+mn-ea"/>
                <a:cs typeface="+mn-cs"/>
              </a:defRPr>
            </a:lvl4pPr>
            <a:lvl5pPr marL="1828800" algn="l" defTabSz="914400" rtl="0" eaLnBrk="1" latinLnBrk="0" hangingPunct="1">
              <a:defRPr sz="1800" kern="1200">
                <a:solidFill>
                  <a:srgbClr val="FFFFFF"/>
                </a:solidFill>
                <a:latin typeface="等线" panose="02110004020202020204"/>
                <a:ea typeface="+mn-ea"/>
                <a:cs typeface="+mn-cs"/>
              </a:defRPr>
            </a:lvl5pPr>
            <a:lvl6pPr marL="2286000" algn="l" defTabSz="914400" rtl="0" eaLnBrk="1" latinLnBrk="0" hangingPunct="1">
              <a:defRPr sz="1800" kern="1200">
                <a:solidFill>
                  <a:srgbClr val="FFFFFF"/>
                </a:solidFill>
                <a:latin typeface="等线" panose="02110004020202020204"/>
                <a:ea typeface="+mn-ea"/>
                <a:cs typeface="+mn-cs"/>
              </a:defRPr>
            </a:lvl6pPr>
            <a:lvl7pPr marL="2743200" algn="l" defTabSz="914400" rtl="0" eaLnBrk="1" latinLnBrk="0" hangingPunct="1">
              <a:defRPr sz="1800" kern="1200">
                <a:solidFill>
                  <a:srgbClr val="FFFFFF"/>
                </a:solidFill>
                <a:latin typeface="等线" panose="02110004020202020204"/>
                <a:ea typeface="+mn-ea"/>
                <a:cs typeface="+mn-cs"/>
              </a:defRPr>
            </a:lvl7pPr>
            <a:lvl8pPr marL="3200400" algn="l" defTabSz="914400" rtl="0" eaLnBrk="1" latinLnBrk="0" hangingPunct="1">
              <a:defRPr sz="1800" kern="1200">
                <a:solidFill>
                  <a:srgbClr val="FFFFFF"/>
                </a:solidFill>
                <a:latin typeface="等线" panose="02110004020202020204"/>
                <a:ea typeface="+mn-ea"/>
                <a:cs typeface="+mn-cs"/>
              </a:defRPr>
            </a:lvl8pPr>
            <a:lvl9pPr marL="3657600" algn="l" defTabSz="914400" rtl="0" eaLnBrk="1" latinLnBrk="0" hangingPunct="1">
              <a:defRPr sz="1800" kern="1200">
                <a:solidFill>
                  <a:srgbClr val="FFFFFF"/>
                </a:solidFill>
                <a:latin typeface="等线" panose="02110004020202020204"/>
                <a:ea typeface="+mn-ea"/>
                <a:cs typeface="+mn-cs"/>
              </a:defRPr>
            </a:lvl9pPr>
          </a:lstStyle>
          <a:p>
            <a:pPr algn="ctr"/>
            <a:endParaRPr lang="zh-CN" altLang="en-US"/>
          </a:p>
        </p:txBody>
      </p:sp>
      <p:sp>
        <p:nvSpPr>
          <p:cNvPr id="7" name="Text1"/>
          <p:cNvSpPr txBox="1"/>
          <p:nvPr>
            <p:custDataLst>
              <p:tags r:id="rId1"/>
            </p:custDataLst>
          </p:nvPr>
        </p:nvSpPr>
        <p:spPr>
          <a:xfrm>
            <a:off x="5318232" y="3159480"/>
            <a:ext cx="6068046" cy="1300480"/>
          </a:xfrm>
          <a:prstGeom prst="rect">
            <a:avLst/>
          </a:prstGeom>
          <a:noFill/>
        </p:spPr>
        <p:txBody>
          <a:bodyPr wrap="square" rtlCol="0" anchor="t" anchorCtr="0">
            <a:normAutofit/>
          </a:bodyPr>
          <a:lstStyle>
            <a:defPPr>
              <a:defRPr lang="en-US"/>
            </a:defPPr>
            <a:lvl1pPr marL="0" algn="l" defTabSz="914400" rtl="0" eaLnBrk="1" latinLnBrk="0" hangingPunct="1">
              <a:defRPr sz="11000" b="1" kern="1200" spc="-150">
                <a:solidFill>
                  <a:srgbClr val="8034FF"/>
                </a:solidFill>
                <a:latin typeface="Avenir LT Pro 65 Medium" panose="020B0603020203020204" pitchFamily="34" charset="0"/>
                <a:ea typeface="Inter Medium" panose="020B0502030000000004" pitchFamily="34" charset="0"/>
                <a:cs typeface="Arial" panose="020B07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zh-CN" altLang="en-US" sz="6000" spc="0">
                <a:solidFill>
                  <a:schemeClr val="tx2"/>
                </a:solidFill>
                <a:uFillTx/>
                <a:latin typeface="微软雅黑" panose="020B0503020204020204" charset="-122"/>
                <a:ea typeface="微软雅黑" panose="020B0503020204020204" charset="-122"/>
                <a:cs typeface="字体圈欣意冠黑体" panose="00000500000000000000" charset="-122"/>
                <a:sym typeface="+mn-lt"/>
              </a:rPr>
              <a:t>效益评估</a:t>
            </a:r>
            <a:endParaRPr lang="zh-CN" altLang="en-US" sz="6000" spc="0">
              <a:solidFill>
                <a:schemeClr val="tx2"/>
              </a:solidFill>
              <a:uFillTx/>
              <a:latin typeface="微软雅黑" panose="020B0503020204020204" charset="-122"/>
              <a:ea typeface="微软雅黑" panose="020B0503020204020204" charset="-122"/>
              <a:cs typeface="字体圈欣意冠黑体" panose="00000500000000000000" charset="-122"/>
              <a:sym typeface="+mn-lt"/>
            </a:endParaRPr>
          </a:p>
        </p:txBody>
      </p:sp>
      <p:sp>
        <p:nvSpPr>
          <p:cNvPr id="8" name="Text2"/>
          <p:cNvSpPr txBox="1"/>
          <p:nvPr>
            <p:custDataLst>
              <p:tags r:id="rId2"/>
            </p:custDataLst>
          </p:nvPr>
        </p:nvSpPr>
        <p:spPr>
          <a:xfrm>
            <a:off x="6073937" y="4596485"/>
            <a:ext cx="5312341" cy="1106805"/>
          </a:xfrm>
          <a:prstGeom prst="rect">
            <a:avLst/>
          </a:prstGeom>
          <a:noFill/>
        </p:spPr>
        <p:txBody>
          <a:bodyPr wrap="square" rtlCol="0" anchor="t"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400">
                <a:solidFill>
                  <a:schemeClr val="tx2">
                    <a:alpha val="80000"/>
                  </a:schemeClr>
                </a:solidFill>
                <a:uFillTx/>
                <a:latin typeface="微软雅黑" panose="020B0503020204020204" charset="-122"/>
                <a:ea typeface="微软雅黑" panose="020B0503020204020204" charset="-122"/>
                <a:cs typeface="Open Sans" panose="020B0606030504020204" pitchFamily="34" charset="0"/>
              </a:rPr>
              <a:t>Benefit evaluation</a:t>
            </a:r>
            <a:endParaRPr lang="en-US" sz="1400">
              <a:solidFill>
                <a:schemeClr val="tx2">
                  <a:alpha val="80000"/>
                </a:schemeClr>
              </a:solidFill>
              <a:uFillTx/>
              <a:latin typeface="微软雅黑" panose="020B0503020204020204" charset="-122"/>
              <a:ea typeface="微软雅黑" panose="020B0503020204020204" charset="-122"/>
              <a:cs typeface="Open Sans" panose="020B0606030504020204" pitchFamily="34" charset="0"/>
            </a:endParaRPr>
          </a:p>
        </p:txBody>
      </p:sp>
      <p:sp>
        <p:nvSpPr>
          <p:cNvPr id="9" name="Text3"/>
          <p:cNvSpPr txBox="1"/>
          <p:nvPr>
            <p:custDataLst>
              <p:tags r:id="rId3"/>
            </p:custDataLst>
          </p:nvPr>
        </p:nvSpPr>
        <p:spPr>
          <a:xfrm>
            <a:off x="10042508" y="1283046"/>
            <a:ext cx="1611989" cy="1452596"/>
          </a:xfrm>
          <a:prstGeom prst="rect">
            <a:avLst/>
          </a:prstGeom>
          <a:noFill/>
        </p:spPr>
        <p:txBody>
          <a:bodyPr wrap="square" rtlCol="0" anchor="ctr">
            <a:normAutofit fontScale="95000" lnSpcReduction="2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spcBef>
                <a:spcPct val="0"/>
              </a:spcBef>
            </a:pPr>
            <a:r>
              <a:rPr lang="en-US" altLang="zh-CN" sz="8800" b="1">
                <a:solidFill>
                  <a:schemeClr val="tx2"/>
                </a:solidFill>
                <a:latin typeface="微软雅黑" panose="020B0503020204020204" charset="-122"/>
                <a:ea typeface="微软雅黑" panose="020B0503020204020204" charset="-122"/>
              </a:rPr>
              <a:t>04</a:t>
            </a:r>
            <a:endParaRPr lang="en-US" altLang="zh-CN" sz="8800" b="1">
              <a:solidFill>
                <a:schemeClr val="tx2"/>
              </a:solidFill>
              <a:latin typeface="微软雅黑" panose="020B0503020204020204" charset="-122"/>
              <a:ea typeface="微软雅黑" panose="020B0503020204020204" charset="-122"/>
            </a:endParaRPr>
          </a:p>
        </p:txBody>
      </p:sp>
      <p:sp>
        <p:nvSpPr>
          <p:cNvPr id="10" name="矩形 9"/>
          <p:cNvSpPr/>
          <p:nvPr/>
        </p:nvSpPr>
        <p:spPr>
          <a:xfrm flipV="1">
            <a:off x="10226688" y="2735642"/>
            <a:ext cx="1062436" cy="166711"/>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2"/>
              </a:solidFill>
            </a:endParaRPr>
          </a:p>
        </p:txBody>
      </p:sp>
      <p:sp>
        <p:nvSpPr>
          <p:cNvPr id="11" name="任意多边形: 形状 10"/>
          <p:cNvSpPr/>
          <p:nvPr/>
        </p:nvSpPr>
        <p:spPr>
          <a:xfrm>
            <a:off x="5891" y="1804843"/>
            <a:ext cx="5312341" cy="5079558"/>
          </a:xfrm>
          <a:custGeom>
            <a:avLst/>
            <a:gdLst>
              <a:gd name="connsiteX0" fmla="*/ 2455097 w 6102718"/>
              <a:gd name="connsiteY0" fmla="*/ 0 h 5835301"/>
              <a:gd name="connsiteX1" fmla="*/ 6102718 w 6102718"/>
              <a:gd name="connsiteY1" fmla="*/ 3647621 h 5835301"/>
              <a:gd name="connsiteX2" fmla="*/ 5479762 w 6102718"/>
              <a:gd name="connsiteY2" fmla="*/ 5687041 h 5835301"/>
              <a:gd name="connsiteX3" fmla="*/ 5368895 w 6102718"/>
              <a:gd name="connsiteY3" fmla="*/ 5835301 h 5835301"/>
              <a:gd name="connsiteX4" fmla="*/ 0 w 6102718"/>
              <a:gd name="connsiteY4" fmla="*/ 5835301 h 5835301"/>
              <a:gd name="connsiteX5" fmla="*/ 0 w 6102718"/>
              <a:gd name="connsiteY5" fmla="*/ 955519 h 5835301"/>
              <a:gd name="connsiteX6" fmla="*/ 134872 w 6102718"/>
              <a:gd name="connsiteY6" fmla="*/ 832940 h 5835301"/>
              <a:gd name="connsiteX7" fmla="*/ 2455097 w 6102718"/>
              <a:gd name="connsiteY7" fmla="*/ 0 h 5835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02718" h="5835301">
                <a:moveTo>
                  <a:pt x="2455097" y="0"/>
                </a:moveTo>
                <a:cubicBezTo>
                  <a:pt x="4469622" y="0"/>
                  <a:pt x="6102718" y="1633096"/>
                  <a:pt x="6102718" y="3647621"/>
                </a:cubicBezTo>
                <a:cubicBezTo>
                  <a:pt x="6102718" y="4403068"/>
                  <a:pt x="5873064" y="5104877"/>
                  <a:pt x="5479762" y="5687041"/>
                </a:cubicBezTo>
                <a:lnTo>
                  <a:pt x="5368895" y="5835301"/>
                </a:lnTo>
                <a:lnTo>
                  <a:pt x="0" y="5835301"/>
                </a:lnTo>
                <a:lnTo>
                  <a:pt x="0" y="955519"/>
                </a:lnTo>
                <a:lnTo>
                  <a:pt x="134872" y="832940"/>
                </a:lnTo>
                <a:cubicBezTo>
                  <a:pt x="765396" y="312585"/>
                  <a:pt x="1573742" y="0"/>
                  <a:pt x="2455097"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rgbClr val="FFFFFF"/>
                </a:solidFill>
                <a:latin typeface="等线" panose="02110004020202020204"/>
                <a:ea typeface="+mn-ea"/>
                <a:cs typeface="+mn-cs"/>
              </a:defRPr>
            </a:lvl1pPr>
            <a:lvl2pPr marL="457200" algn="l" defTabSz="914400" rtl="0" eaLnBrk="1" latinLnBrk="0" hangingPunct="1">
              <a:defRPr sz="1800" kern="1200">
                <a:solidFill>
                  <a:srgbClr val="FFFFFF"/>
                </a:solidFill>
                <a:latin typeface="等线" panose="02110004020202020204"/>
                <a:ea typeface="+mn-ea"/>
                <a:cs typeface="+mn-cs"/>
              </a:defRPr>
            </a:lvl2pPr>
            <a:lvl3pPr marL="914400" algn="l" defTabSz="914400" rtl="0" eaLnBrk="1" latinLnBrk="0" hangingPunct="1">
              <a:defRPr sz="1800" kern="1200">
                <a:solidFill>
                  <a:srgbClr val="FFFFFF"/>
                </a:solidFill>
                <a:latin typeface="等线" panose="02110004020202020204"/>
                <a:ea typeface="+mn-ea"/>
                <a:cs typeface="+mn-cs"/>
              </a:defRPr>
            </a:lvl3pPr>
            <a:lvl4pPr marL="1371600" algn="l" defTabSz="914400" rtl="0" eaLnBrk="1" latinLnBrk="0" hangingPunct="1">
              <a:defRPr sz="1800" kern="1200">
                <a:solidFill>
                  <a:srgbClr val="FFFFFF"/>
                </a:solidFill>
                <a:latin typeface="等线" panose="02110004020202020204"/>
                <a:ea typeface="+mn-ea"/>
                <a:cs typeface="+mn-cs"/>
              </a:defRPr>
            </a:lvl4pPr>
            <a:lvl5pPr marL="1828800" algn="l" defTabSz="914400" rtl="0" eaLnBrk="1" latinLnBrk="0" hangingPunct="1">
              <a:defRPr sz="1800" kern="1200">
                <a:solidFill>
                  <a:srgbClr val="FFFFFF"/>
                </a:solidFill>
                <a:latin typeface="等线" panose="02110004020202020204"/>
                <a:ea typeface="+mn-ea"/>
                <a:cs typeface="+mn-cs"/>
              </a:defRPr>
            </a:lvl5pPr>
            <a:lvl6pPr marL="2286000" algn="l" defTabSz="914400" rtl="0" eaLnBrk="1" latinLnBrk="0" hangingPunct="1">
              <a:defRPr sz="1800" kern="1200">
                <a:solidFill>
                  <a:srgbClr val="FFFFFF"/>
                </a:solidFill>
                <a:latin typeface="等线" panose="02110004020202020204"/>
                <a:ea typeface="+mn-ea"/>
                <a:cs typeface="+mn-cs"/>
              </a:defRPr>
            </a:lvl6pPr>
            <a:lvl7pPr marL="2743200" algn="l" defTabSz="914400" rtl="0" eaLnBrk="1" latinLnBrk="0" hangingPunct="1">
              <a:defRPr sz="1800" kern="1200">
                <a:solidFill>
                  <a:srgbClr val="FFFFFF"/>
                </a:solidFill>
                <a:latin typeface="等线" panose="02110004020202020204"/>
                <a:ea typeface="+mn-ea"/>
                <a:cs typeface="+mn-cs"/>
              </a:defRPr>
            </a:lvl7pPr>
            <a:lvl8pPr marL="3200400" algn="l" defTabSz="914400" rtl="0" eaLnBrk="1" latinLnBrk="0" hangingPunct="1">
              <a:defRPr sz="1800" kern="1200">
                <a:solidFill>
                  <a:srgbClr val="FFFFFF"/>
                </a:solidFill>
                <a:latin typeface="等线" panose="02110004020202020204"/>
                <a:ea typeface="+mn-ea"/>
                <a:cs typeface="+mn-cs"/>
              </a:defRPr>
            </a:lvl8pPr>
            <a:lvl9pPr marL="3657600" algn="l" defTabSz="914400" rtl="0" eaLnBrk="1" latinLnBrk="0" hangingPunct="1">
              <a:defRPr sz="1800" kern="1200">
                <a:solidFill>
                  <a:srgbClr val="FFFFFF"/>
                </a:solidFill>
                <a:latin typeface="等线" panose="02110004020202020204"/>
                <a:ea typeface="+mn-ea"/>
                <a:cs typeface="+mn-cs"/>
              </a:defRPr>
            </a:lvl9pPr>
          </a:lstStyle>
          <a:p>
            <a:pPr algn="ctr"/>
            <a:endParaRPr lang="zh-CN" altLang="en-US"/>
          </a:p>
        </p:txBody>
      </p:sp>
      <p:sp>
        <p:nvSpPr>
          <p:cNvPr id="12" name="任意多边形: 形状 11"/>
          <p:cNvSpPr/>
          <p:nvPr/>
        </p:nvSpPr>
        <p:spPr>
          <a:xfrm>
            <a:off x="5892" y="2507311"/>
            <a:ext cx="4609873" cy="4377090"/>
          </a:xfrm>
          <a:custGeom>
            <a:avLst/>
            <a:gdLst>
              <a:gd name="connsiteX0" fmla="*/ 2455096 w 5295735"/>
              <a:gd name="connsiteY0" fmla="*/ 0 h 5028319"/>
              <a:gd name="connsiteX1" fmla="*/ 5295735 w 5295735"/>
              <a:gd name="connsiteY1" fmla="*/ 2840639 h 5028319"/>
              <a:gd name="connsiteX2" fmla="*/ 4463732 w 5295735"/>
              <a:gd name="connsiteY2" fmla="*/ 4849274 h 5028319"/>
              <a:gd name="connsiteX3" fmla="*/ 4266733 w 5295735"/>
              <a:gd name="connsiteY3" fmla="*/ 5028319 h 5028319"/>
              <a:gd name="connsiteX4" fmla="*/ 644419 w 5295735"/>
              <a:gd name="connsiteY4" fmla="*/ 5028319 h 5028319"/>
              <a:gd name="connsiteX5" fmla="*/ 545115 w 5295735"/>
              <a:gd name="connsiteY5" fmla="*/ 4943332 h 5028319"/>
              <a:gd name="connsiteX6" fmla="*/ 99594 w 5295735"/>
              <a:gd name="connsiteY6" fmla="*/ 4428868 h 5028319"/>
              <a:gd name="connsiteX7" fmla="*/ 0 w 5295735"/>
              <a:gd name="connsiteY7" fmla="*/ 4264932 h 5028319"/>
              <a:gd name="connsiteX8" fmla="*/ 0 w 5295735"/>
              <a:gd name="connsiteY8" fmla="*/ 1416346 h 5028319"/>
              <a:gd name="connsiteX9" fmla="*/ 99594 w 5295735"/>
              <a:gd name="connsiteY9" fmla="*/ 1252411 h 5028319"/>
              <a:gd name="connsiteX10" fmla="*/ 2455096 w 5295735"/>
              <a:gd name="connsiteY10" fmla="*/ 0 h 5028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95735" h="5028319">
                <a:moveTo>
                  <a:pt x="2455096" y="0"/>
                </a:moveTo>
                <a:cubicBezTo>
                  <a:pt x="4023938" y="0"/>
                  <a:pt x="5295735" y="1271797"/>
                  <a:pt x="5295735" y="2840639"/>
                </a:cubicBezTo>
                <a:cubicBezTo>
                  <a:pt x="5295735" y="3625060"/>
                  <a:pt x="4977786" y="4335220"/>
                  <a:pt x="4463732" y="4849274"/>
                </a:cubicBezTo>
                <a:lnTo>
                  <a:pt x="4266733" y="5028319"/>
                </a:lnTo>
                <a:lnTo>
                  <a:pt x="644419" y="5028319"/>
                </a:lnTo>
                <a:lnTo>
                  <a:pt x="545115" y="4943332"/>
                </a:lnTo>
                <a:cubicBezTo>
                  <a:pt x="376961" y="4790500"/>
                  <a:pt x="227215" y="4617772"/>
                  <a:pt x="99594" y="4428868"/>
                </a:cubicBezTo>
                <a:lnTo>
                  <a:pt x="0" y="4264932"/>
                </a:lnTo>
                <a:lnTo>
                  <a:pt x="0" y="1416346"/>
                </a:lnTo>
                <a:lnTo>
                  <a:pt x="99594" y="1252411"/>
                </a:lnTo>
                <a:cubicBezTo>
                  <a:pt x="610077" y="496796"/>
                  <a:pt x="1474570" y="0"/>
                  <a:pt x="2455096" y="0"/>
                </a:cubicBezTo>
                <a:close/>
              </a:path>
            </a:pathLst>
          </a:custGeom>
          <a:solidFill>
            <a:schemeClr val="accent1">
              <a:lumMod val="60000"/>
              <a:lumOff val="40000"/>
            </a:schemeClr>
          </a:solidFill>
          <a:ln>
            <a:noFill/>
          </a:ln>
          <a:effectLst>
            <a:outerShdw blurRad="152400" dist="38100" sx="102000" sy="102000" algn="ctr" rotWithShape="0">
              <a:schemeClr val="accent4">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rgbClr val="FFFFFF"/>
                </a:solidFill>
                <a:latin typeface="等线" panose="02110004020202020204"/>
                <a:ea typeface="+mn-ea"/>
                <a:cs typeface="+mn-cs"/>
              </a:defRPr>
            </a:lvl1pPr>
            <a:lvl2pPr marL="457200" algn="l" defTabSz="914400" rtl="0" eaLnBrk="1" latinLnBrk="0" hangingPunct="1">
              <a:defRPr sz="1800" kern="1200">
                <a:solidFill>
                  <a:srgbClr val="FFFFFF"/>
                </a:solidFill>
                <a:latin typeface="等线" panose="02110004020202020204"/>
                <a:ea typeface="+mn-ea"/>
                <a:cs typeface="+mn-cs"/>
              </a:defRPr>
            </a:lvl2pPr>
            <a:lvl3pPr marL="914400" algn="l" defTabSz="914400" rtl="0" eaLnBrk="1" latinLnBrk="0" hangingPunct="1">
              <a:defRPr sz="1800" kern="1200">
                <a:solidFill>
                  <a:srgbClr val="FFFFFF"/>
                </a:solidFill>
                <a:latin typeface="等线" panose="02110004020202020204"/>
                <a:ea typeface="+mn-ea"/>
                <a:cs typeface="+mn-cs"/>
              </a:defRPr>
            </a:lvl3pPr>
            <a:lvl4pPr marL="1371600" algn="l" defTabSz="914400" rtl="0" eaLnBrk="1" latinLnBrk="0" hangingPunct="1">
              <a:defRPr sz="1800" kern="1200">
                <a:solidFill>
                  <a:srgbClr val="FFFFFF"/>
                </a:solidFill>
                <a:latin typeface="等线" panose="02110004020202020204"/>
                <a:ea typeface="+mn-ea"/>
                <a:cs typeface="+mn-cs"/>
              </a:defRPr>
            </a:lvl4pPr>
            <a:lvl5pPr marL="1828800" algn="l" defTabSz="914400" rtl="0" eaLnBrk="1" latinLnBrk="0" hangingPunct="1">
              <a:defRPr sz="1800" kern="1200">
                <a:solidFill>
                  <a:srgbClr val="FFFFFF"/>
                </a:solidFill>
                <a:latin typeface="等线" panose="02110004020202020204"/>
                <a:ea typeface="+mn-ea"/>
                <a:cs typeface="+mn-cs"/>
              </a:defRPr>
            </a:lvl5pPr>
            <a:lvl6pPr marL="2286000" algn="l" defTabSz="914400" rtl="0" eaLnBrk="1" latinLnBrk="0" hangingPunct="1">
              <a:defRPr sz="1800" kern="1200">
                <a:solidFill>
                  <a:srgbClr val="FFFFFF"/>
                </a:solidFill>
                <a:latin typeface="等线" panose="02110004020202020204"/>
                <a:ea typeface="+mn-ea"/>
                <a:cs typeface="+mn-cs"/>
              </a:defRPr>
            </a:lvl6pPr>
            <a:lvl7pPr marL="2743200" algn="l" defTabSz="914400" rtl="0" eaLnBrk="1" latinLnBrk="0" hangingPunct="1">
              <a:defRPr sz="1800" kern="1200">
                <a:solidFill>
                  <a:srgbClr val="FFFFFF"/>
                </a:solidFill>
                <a:latin typeface="等线" panose="02110004020202020204"/>
                <a:ea typeface="+mn-ea"/>
                <a:cs typeface="+mn-cs"/>
              </a:defRPr>
            </a:lvl7pPr>
            <a:lvl8pPr marL="3200400" algn="l" defTabSz="914400" rtl="0" eaLnBrk="1" latinLnBrk="0" hangingPunct="1">
              <a:defRPr sz="1800" kern="1200">
                <a:solidFill>
                  <a:srgbClr val="FFFFFF"/>
                </a:solidFill>
                <a:latin typeface="等线" panose="02110004020202020204"/>
                <a:ea typeface="+mn-ea"/>
                <a:cs typeface="+mn-cs"/>
              </a:defRPr>
            </a:lvl8pPr>
            <a:lvl9pPr marL="3657600" algn="l" defTabSz="914400" rtl="0" eaLnBrk="1" latinLnBrk="0" hangingPunct="1">
              <a:defRPr sz="1800" kern="1200">
                <a:solidFill>
                  <a:srgbClr val="FFFFFF"/>
                </a:solidFill>
                <a:latin typeface="等线" panose="02110004020202020204"/>
                <a:ea typeface="+mn-ea"/>
                <a:cs typeface="+mn-cs"/>
              </a:defRPr>
            </a:lvl9pPr>
          </a:lstStyle>
          <a:p>
            <a:pPr algn="ctr"/>
            <a:endParaRPr lang="zh-CN" altLang="en-US"/>
          </a:p>
        </p:txBody>
      </p:sp>
      <p:pic>
        <p:nvPicPr>
          <p:cNvPr id="4" name="shap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212193" y="1983837"/>
            <a:ext cx="4952246" cy="4952246"/>
          </a:xfrm>
          <a:prstGeom prst="rect">
            <a:avLst/>
          </a:prstGeom>
        </p:spPr>
      </p:pic>
    </p:spTree>
    <p:custDataLst>
      <p:tags r:id="rId5"/>
    </p:custData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hape1"/>
          <p:cNvSpPr/>
          <p:nvPr>
            <p:custDataLst>
              <p:tags r:id="rId1"/>
            </p:custDataLst>
          </p:nvPr>
        </p:nvSpPr>
        <p:spPr>
          <a:xfrm>
            <a:off x="6340547" y="0"/>
            <a:ext cx="5851453" cy="6169306"/>
          </a:xfrm>
          <a:custGeom>
            <a:avLst/>
            <a:gdLst>
              <a:gd name="connsiteX0" fmla="*/ 147291 w 5851453"/>
              <a:gd name="connsiteY0" fmla="*/ 0 h 6169306"/>
              <a:gd name="connsiteX1" fmla="*/ 5851453 w 5851453"/>
              <a:gd name="connsiteY1" fmla="*/ 0 h 6169306"/>
              <a:gd name="connsiteX2" fmla="*/ 5851453 w 5851453"/>
              <a:gd name="connsiteY2" fmla="*/ 6090264 h 6169306"/>
              <a:gd name="connsiteX3" fmla="*/ 5605857 w 5851453"/>
              <a:gd name="connsiteY3" fmla="*/ 6129356 h 6169306"/>
              <a:gd name="connsiteX4" fmla="*/ 4972537 w 5851453"/>
              <a:gd name="connsiteY4" fmla="*/ 6169306 h 6169306"/>
              <a:gd name="connsiteX5" fmla="*/ 0 w 5851453"/>
              <a:gd name="connsiteY5" fmla="*/ 1196768 h 6169306"/>
              <a:gd name="connsiteX6" fmla="*/ 127332 w 5851453"/>
              <a:gd name="connsiteY6" fmla="*/ 73785 h 6169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51453" h="6169306">
                <a:moveTo>
                  <a:pt x="147291" y="0"/>
                </a:moveTo>
                <a:lnTo>
                  <a:pt x="5851453" y="0"/>
                </a:lnTo>
                <a:lnTo>
                  <a:pt x="5851453" y="6090264"/>
                </a:lnTo>
                <a:lnTo>
                  <a:pt x="5605857" y="6129356"/>
                </a:lnTo>
                <a:cubicBezTo>
                  <a:pt x="5398466" y="6155718"/>
                  <a:pt x="5187089" y="6169306"/>
                  <a:pt x="4972537" y="6169306"/>
                </a:cubicBezTo>
                <a:cubicBezTo>
                  <a:pt x="2226279" y="6169306"/>
                  <a:pt x="0" y="3943025"/>
                  <a:pt x="0" y="1196768"/>
                </a:cubicBezTo>
                <a:cubicBezTo>
                  <a:pt x="0" y="810576"/>
                  <a:pt x="44026" y="434666"/>
                  <a:pt x="127332" y="73785"/>
                </a:cubicBezTo>
                <a:close/>
              </a:path>
            </a:pathLst>
          </a:custGeom>
          <a:blipFill>
            <a:blip r:embed="rId2"/>
            <a:stretch>
              <a:fillRect l="-2716" r="-271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zh-CN"/>
            </a:defPPr>
            <a:lvl1pPr marL="0" algn="l" defTabSz="914400" rtl="0" eaLnBrk="1" latinLnBrk="0" hangingPunct="1">
              <a:defRPr sz="1800" kern="1200">
                <a:solidFill>
                  <a:srgbClr val="FFFFFF"/>
                </a:solidFill>
                <a:latin typeface="等线" panose="02110004020202020204"/>
                <a:ea typeface="+mn-ea"/>
                <a:cs typeface="+mn-cs"/>
              </a:defRPr>
            </a:lvl1pPr>
            <a:lvl2pPr marL="457200" algn="l" defTabSz="914400" rtl="0" eaLnBrk="1" latinLnBrk="0" hangingPunct="1">
              <a:defRPr sz="1800" kern="1200">
                <a:solidFill>
                  <a:srgbClr val="FFFFFF"/>
                </a:solidFill>
                <a:latin typeface="等线" panose="02110004020202020204"/>
                <a:ea typeface="+mn-ea"/>
                <a:cs typeface="+mn-cs"/>
              </a:defRPr>
            </a:lvl2pPr>
            <a:lvl3pPr marL="914400" algn="l" defTabSz="914400" rtl="0" eaLnBrk="1" latinLnBrk="0" hangingPunct="1">
              <a:defRPr sz="1800" kern="1200">
                <a:solidFill>
                  <a:srgbClr val="FFFFFF"/>
                </a:solidFill>
                <a:latin typeface="等线" panose="02110004020202020204"/>
                <a:ea typeface="+mn-ea"/>
                <a:cs typeface="+mn-cs"/>
              </a:defRPr>
            </a:lvl3pPr>
            <a:lvl4pPr marL="1371600" algn="l" defTabSz="914400" rtl="0" eaLnBrk="1" latinLnBrk="0" hangingPunct="1">
              <a:defRPr sz="1800" kern="1200">
                <a:solidFill>
                  <a:srgbClr val="FFFFFF"/>
                </a:solidFill>
                <a:latin typeface="等线" panose="02110004020202020204"/>
                <a:ea typeface="+mn-ea"/>
                <a:cs typeface="+mn-cs"/>
              </a:defRPr>
            </a:lvl4pPr>
            <a:lvl5pPr marL="1828800" algn="l" defTabSz="914400" rtl="0" eaLnBrk="1" latinLnBrk="0" hangingPunct="1">
              <a:defRPr sz="1800" kern="1200">
                <a:solidFill>
                  <a:srgbClr val="FFFFFF"/>
                </a:solidFill>
                <a:latin typeface="等线" panose="02110004020202020204"/>
                <a:ea typeface="+mn-ea"/>
                <a:cs typeface="+mn-cs"/>
              </a:defRPr>
            </a:lvl5pPr>
            <a:lvl6pPr marL="2286000" algn="l" defTabSz="914400" rtl="0" eaLnBrk="1" latinLnBrk="0" hangingPunct="1">
              <a:defRPr sz="1800" kern="1200">
                <a:solidFill>
                  <a:srgbClr val="FFFFFF"/>
                </a:solidFill>
                <a:latin typeface="等线" panose="02110004020202020204"/>
                <a:ea typeface="+mn-ea"/>
                <a:cs typeface="+mn-cs"/>
              </a:defRPr>
            </a:lvl6pPr>
            <a:lvl7pPr marL="2743200" algn="l" defTabSz="914400" rtl="0" eaLnBrk="1" latinLnBrk="0" hangingPunct="1">
              <a:defRPr sz="1800" kern="1200">
                <a:solidFill>
                  <a:srgbClr val="FFFFFF"/>
                </a:solidFill>
                <a:latin typeface="等线" panose="02110004020202020204"/>
                <a:ea typeface="+mn-ea"/>
                <a:cs typeface="+mn-cs"/>
              </a:defRPr>
            </a:lvl7pPr>
            <a:lvl8pPr marL="3200400" algn="l" defTabSz="914400" rtl="0" eaLnBrk="1" latinLnBrk="0" hangingPunct="1">
              <a:defRPr sz="1800" kern="1200">
                <a:solidFill>
                  <a:srgbClr val="FFFFFF"/>
                </a:solidFill>
                <a:latin typeface="等线" panose="02110004020202020204"/>
                <a:ea typeface="+mn-ea"/>
                <a:cs typeface="+mn-cs"/>
              </a:defRPr>
            </a:lvl8pPr>
            <a:lvl9pPr marL="3657600" algn="l" defTabSz="914400" rtl="0" eaLnBrk="1" latinLnBrk="0" hangingPunct="1">
              <a:defRPr sz="1800" kern="1200">
                <a:solidFill>
                  <a:srgbClr val="FFFFFF"/>
                </a:solidFill>
                <a:latin typeface="等线" panose="02110004020202020204"/>
                <a:ea typeface="+mn-ea"/>
                <a:cs typeface="+mn-cs"/>
              </a:defRPr>
            </a:lvl9pPr>
          </a:lstStyle>
          <a:p>
            <a:pPr lvl="0" algn="ctr">
              <a:buClrTx/>
              <a:buSzTx/>
              <a:buFontTx/>
            </a:pPr>
            <a:endParaRPr lang="zh-CN" altLang="en-US">
              <a:latin typeface="微软雅黑" panose="020B0503020204020204" charset="-122"/>
              <a:ea typeface="微软雅黑" panose="020B0503020204020204" charset="-122"/>
              <a:sym typeface="+mn-ea"/>
            </a:endParaRPr>
          </a:p>
        </p:txBody>
      </p:sp>
      <p:sp>
        <p:nvSpPr>
          <p:cNvPr id="2" name="Text1"/>
          <p:cNvSpPr txBox="1"/>
          <p:nvPr>
            <p:custDataLst>
              <p:tags r:id="rId3"/>
            </p:custDataLst>
          </p:nvPr>
        </p:nvSpPr>
        <p:spPr>
          <a:xfrm>
            <a:off x="518598" y="635732"/>
            <a:ext cx="5604024" cy="1295771"/>
          </a:xfrm>
          <a:prstGeom prst="rect">
            <a:avLst/>
          </a:prstGeom>
          <a:noFill/>
        </p:spPr>
        <p:txBody>
          <a:bodyPr wrap="square" rtlCol="0" anchor="b"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ct val="0"/>
              </a:spcBef>
              <a:spcAft>
                <a:spcPct val="0"/>
              </a:spcAft>
              <a:buClrTx/>
              <a:buSzTx/>
              <a:buFontTx/>
              <a:buNone/>
              <a:defRPr/>
            </a:pPr>
            <a:r>
              <a:rPr lang="en-US" altLang="zh-CN" sz="3200" b="1" noProof="0">
                <a:ln>
                  <a:noFill/>
                </a:ln>
                <a:effectLst/>
                <a:uLnTx/>
                <a:uFillTx/>
                <a:latin typeface="微软雅黑" panose="020B0503020204020204" charset="-122"/>
                <a:ea typeface="微软雅黑" panose="020B0503020204020204" charset="-122"/>
                <a:cs typeface="微软雅黑" panose="020B0503020204020204" charset="-122"/>
                <a:sym typeface="思源黑体 CN" panose="020B0500000000000000" pitchFamily="34" charset="-122"/>
              </a:rPr>
              <a:t>经济效益评价指标</a:t>
            </a:r>
            <a:endParaRPr lang="en-US" altLang="zh-CN" sz="3200" b="1" noProof="0">
              <a:ln>
                <a:noFill/>
              </a:ln>
              <a:effectLst/>
              <a:uLnTx/>
              <a:uFillTx/>
              <a:latin typeface="微软雅黑" panose="020B0503020204020204" charset="-122"/>
              <a:ea typeface="微软雅黑" panose="020B0503020204020204" charset="-122"/>
              <a:cs typeface="微软雅黑" panose="020B0503020204020204" charset="-122"/>
              <a:sym typeface="思源黑体 CN" panose="020B0500000000000000" pitchFamily="34" charset="-122"/>
            </a:endParaRPr>
          </a:p>
        </p:txBody>
      </p:sp>
      <p:sp>
        <p:nvSpPr>
          <p:cNvPr id="3" name="Text2"/>
          <p:cNvSpPr txBox="1"/>
          <p:nvPr>
            <p:custDataLst>
              <p:tags r:id="rId4"/>
            </p:custDataLst>
          </p:nvPr>
        </p:nvSpPr>
        <p:spPr>
          <a:xfrm>
            <a:off x="518599" y="2111616"/>
            <a:ext cx="5611250" cy="4229494"/>
          </a:xfrm>
          <a:prstGeom prst="rect">
            <a:avLst/>
          </a:prstGeom>
          <a:noFill/>
          <a:ln>
            <a:noFill/>
          </a:ln>
        </p:spPr>
        <p:txBody>
          <a:bodyPr spcFirstLastPara="1" wrap="square" lIns="60950" tIns="30466" rIns="60950" bIns="30466" anchor="t"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just" defTabSz="914400" rtl="0" eaLnBrk="1" fontAlgn="auto" latinLnBrk="0" hangingPunct="1">
              <a:lnSpc>
                <a:spcPct val="150000"/>
              </a:lnSpc>
              <a:spcBef>
                <a:spcPct val="0"/>
              </a:spcBef>
              <a:spcAft>
                <a:spcPct val="0"/>
              </a:spcAft>
              <a:buClrTx/>
              <a:buSzTx/>
              <a:buFontTx/>
              <a:buNone/>
              <a:defRPr/>
            </a:pPr>
            <a:r>
              <a:rPr kumimoji="0" lang="zh-CN" altLang="en-US" sz="1600" b="1" i="0" u="none" strike="noStrike" kern="1200" cap="none" spc="0" normalizeH="0" baseline="0" noProof="0">
                <a:ln>
                  <a:noFill/>
                </a:ln>
                <a:solidFill>
                  <a:schemeClr val="accent1"/>
                </a:solidFill>
                <a:effectLst/>
                <a:uLnTx/>
                <a:uFillTx/>
                <a:latin typeface="微软雅黑" panose="020B0503020204020204" charset="-122"/>
                <a:ea typeface="微软雅黑" panose="020B0503020204020204" charset="-122"/>
                <a:cs typeface="+mn-ea"/>
                <a:sym typeface="思源黑体 CN" panose="020B0500000000000000" pitchFamily="34" charset="-122"/>
              </a:rPr>
              <a:t>1.收入</a:t>
            </a:r>
            <a:endParaRPr kumimoji="0" lang="zh-CN" altLang="en-US" sz="1600" b="1" i="0" u="none" strike="noStrike" kern="1200" cap="none" spc="0" normalizeH="0" baseline="0" noProof="0">
              <a:ln>
                <a:noFill/>
              </a:ln>
              <a:solidFill>
                <a:schemeClr val="accent1"/>
              </a:solidFill>
              <a:effectLst/>
              <a:uLnTx/>
              <a:uFillTx/>
              <a:latin typeface="微软雅黑" panose="020B0503020204020204" charset="-122"/>
              <a:ea typeface="微软雅黑" panose="020B0503020204020204" charset="-122"/>
              <a:cs typeface="+mn-ea"/>
              <a:sym typeface="思源黑体 CN" panose="020B0500000000000000" pitchFamily="34" charset="-122"/>
            </a:endParaRPr>
          </a:p>
          <a:p>
            <a:pPr marL="0" marR="0" lvl="0" indent="0" algn="just" defTabSz="914400" rtl="0" eaLnBrk="1" fontAlgn="auto" latinLnBrk="0" hangingPunct="1">
              <a:lnSpc>
                <a:spcPct val="100000"/>
              </a:lnSpc>
              <a:spcBef>
                <a:spcPts val="1800"/>
              </a:spcBef>
              <a:spcAft>
                <a:spcPct val="0"/>
              </a:spcAft>
              <a:buClrTx/>
              <a:buSzTx/>
              <a:buFontTx/>
              <a:buNone/>
              <a:defRPr/>
            </a:pPr>
            <a:r>
              <a:rPr kumimoji="0" lang="zh-CN" altLang="en-US" sz="1200" b="0" i="0" u="none" strike="noStrike" kern="1200" cap="none" spc="0" normalizeH="0" baseline="0" noProof="0">
                <a:ln>
                  <a:noFill/>
                </a:ln>
                <a:solidFill>
                  <a:schemeClr val="bg2"/>
                </a:solidFill>
                <a:effectLst/>
                <a:uLnTx/>
                <a:uFillTx/>
                <a:latin typeface="微软雅黑" panose="020B0503020204020204" charset="-122"/>
                <a:ea typeface="微软雅黑" panose="020B0503020204020204" charset="-122"/>
                <a:cs typeface="+mn-ea"/>
                <a:sym typeface="思源黑体 CN" panose="020B0500000000000000" pitchFamily="34" charset="-122"/>
              </a:rPr>
              <a:t>商业银行的财富管理业务收入随着客户对财富管理意识的提升而增长。商业银行可以通过提供优质的服务和产品，吸引更多客户，提高收入</a:t>
            </a:r>
            <a:endParaRPr kumimoji="0" lang="zh-CN" altLang="en-US" sz="1200" b="0" i="0" u="none" strike="noStrike" kern="1200" cap="none" spc="0" normalizeH="0" baseline="0" noProof="0">
              <a:ln>
                <a:noFill/>
              </a:ln>
              <a:solidFill>
                <a:schemeClr val="bg2"/>
              </a:solidFill>
              <a:effectLst/>
              <a:uLnTx/>
              <a:uFillTx/>
              <a:latin typeface="微软雅黑" panose="020B0503020204020204" charset="-122"/>
              <a:ea typeface="微软雅黑" panose="020B0503020204020204" charset="-122"/>
              <a:cs typeface="+mn-ea"/>
              <a:sym typeface="思源黑体 CN" panose="020B0500000000000000" pitchFamily="34" charset="-122"/>
            </a:endParaRPr>
          </a:p>
          <a:p>
            <a:pPr marL="0" marR="0" lvl="0" indent="0" algn="just" defTabSz="914400" rtl="0" eaLnBrk="1" fontAlgn="auto" latinLnBrk="0" hangingPunct="1">
              <a:lnSpc>
                <a:spcPct val="100000"/>
              </a:lnSpc>
              <a:spcBef>
                <a:spcPts val="1800"/>
              </a:spcBef>
              <a:spcAft>
                <a:spcPct val="0"/>
              </a:spcAft>
              <a:buClrTx/>
              <a:buSzTx/>
              <a:buFontTx/>
              <a:buNone/>
              <a:defRPr/>
            </a:pPr>
            <a:r>
              <a:rPr kumimoji="0" lang="zh-CN" altLang="en-US" sz="1600" b="1" i="0" u="none" strike="noStrike" kern="1200" cap="none" spc="0" normalizeH="0" baseline="0" noProof="0">
                <a:ln>
                  <a:noFill/>
                </a:ln>
                <a:solidFill>
                  <a:schemeClr val="accent1"/>
                </a:solidFill>
                <a:effectLst/>
                <a:uLnTx/>
                <a:uFillTx/>
                <a:latin typeface="微软雅黑" panose="020B0503020204020204" charset="-122"/>
                <a:ea typeface="微软雅黑" panose="020B0503020204020204" charset="-122"/>
                <a:cs typeface="+mn-ea"/>
                <a:sym typeface="思源黑体 CN" panose="020B0500000000000000" pitchFamily="34" charset="-122"/>
              </a:rPr>
              <a:t>2.利润</a:t>
            </a:r>
            <a:endParaRPr kumimoji="0" lang="zh-CN" altLang="en-US" sz="1600" b="1" i="0" u="none" strike="noStrike" kern="1200" cap="none" spc="0" normalizeH="0" baseline="0" noProof="0">
              <a:ln>
                <a:noFill/>
              </a:ln>
              <a:solidFill>
                <a:schemeClr val="accent1"/>
              </a:solidFill>
              <a:effectLst/>
              <a:uLnTx/>
              <a:uFillTx/>
              <a:latin typeface="微软雅黑" panose="020B0503020204020204" charset="-122"/>
              <a:ea typeface="微软雅黑" panose="020B0503020204020204" charset="-122"/>
              <a:cs typeface="+mn-ea"/>
              <a:sym typeface="思源黑体 CN" panose="020B0500000000000000" pitchFamily="34" charset="-122"/>
            </a:endParaRPr>
          </a:p>
          <a:p>
            <a:pPr marL="0" marR="0" lvl="0" indent="0" algn="just" defTabSz="914400" rtl="0" eaLnBrk="1" fontAlgn="auto" latinLnBrk="0" hangingPunct="1">
              <a:lnSpc>
                <a:spcPct val="100000"/>
              </a:lnSpc>
              <a:spcBef>
                <a:spcPts val="1800"/>
              </a:spcBef>
              <a:spcAft>
                <a:spcPct val="0"/>
              </a:spcAft>
              <a:buClrTx/>
              <a:buSzTx/>
              <a:buFontTx/>
              <a:buNone/>
              <a:defRPr/>
            </a:pPr>
            <a:r>
              <a:rPr kumimoji="0" lang="zh-CN" altLang="en-US" sz="1200" b="0" i="0" u="none" strike="noStrike" kern="1200" cap="none" spc="0" normalizeH="0" baseline="0" noProof="0">
                <a:ln>
                  <a:noFill/>
                </a:ln>
                <a:solidFill>
                  <a:schemeClr val="bg2"/>
                </a:solidFill>
                <a:effectLst/>
                <a:uLnTx/>
                <a:uFillTx/>
                <a:latin typeface="微软雅黑" panose="020B0503020204020204" charset="-122"/>
                <a:ea typeface="微软雅黑" panose="020B0503020204020204" charset="-122"/>
                <a:cs typeface="+mn-ea"/>
                <a:sym typeface="思源黑体 CN" panose="020B0500000000000000" pitchFamily="34" charset="-122"/>
              </a:rPr>
              <a:t>商业银行通过收取客户的管理费用或利息收入，提供财富管理服务，从而实现利润的增长。商业银行可以通过优化成本控制，提高利润率，实现更大利润</a:t>
            </a:r>
            <a:endParaRPr kumimoji="0" lang="zh-CN" altLang="en-US" sz="1200" b="0" i="0" u="none" strike="noStrike" kern="1200" cap="none" spc="0" normalizeH="0" baseline="0" noProof="0">
              <a:ln>
                <a:noFill/>
              </a:ln>
              <a:solidFill>
                <a:schemeClr val="bg2"/>
              </a:solidFill>
              <a:effectLst/>
              <a:uLnTx/>
              <a:uFillTx/>
              <a:latin typeface="微软雅黑" panose="020B0503020204020204" charset="-122"/>
              <a:ea typeface="微软雅黑" panose="020B0503020204020204" charset="-122"/>
              <a:cs typeface="+mn-ea"/>
              <a:sym typeface="思源黑体 CN" panose="020B0500000000000000" pitchFamily="34" charset="-122"/>
            </a:endParaRPr>
          </a:p>
        </p:txBody>
      </p:sp>
    </p:spTree>
    <p:custDataLst>
      <p:tags r:id="rId5"/>
    </p:custDataLst>
  </p:cSld>
  <p:clrMapOvr>
    <a:masterClrMapping/>
  </p:clrMapOvr>
  <mc:AlternateContent xmlns:mc="http://schemas.openxmlformats.org/markup-compatibility/2006">
    <mc:Choice xmlns:p14="http://schemas.microsoft.com/office/powerpoint/2010/main" Requires="p14">
      <p:transition spd="slow" p14:dur="2000">
        <p:cover dir="lu"/>
      </p:transition>
    </mc:Choice>
    <mc:Fallback>
      <p:transition spd="slow">
        <p:cover dir="lu"/>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矩形 1"/>
          <p:cNvSpPr/>
          <p:nvPr/>
        </p:nvSpPr>
        <p:spPr>
          <a:xfrm>
            <a:off x="0" y="0"/>
            <a:ext cx="12192635" cy="68580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rgbClr val="FFFFFF"/>
                </a:solidFill>
                <a:latin typeface="等线" panose="02110004020202020204"/>
                <a:ea typeface="+mn-ea"/>
                <a:cs typeface="+mn-cs"/>
              </a:defRPr>
            </a:lvl1pPr>
            <a:lvl2pPr marL="457200" algn="l" defTabSz="914400" rtl="0" eaLnBrk="1" latinLnBrk="0" hangingPunct="1">
              <a:defRPr sz="1800" kern="1200">
                <a:solidFill>
                  <a:srgbClr val="FFFFFF"/>
                </a:solidFill>
                <a:latin typeface="等线" panose="02110004020202020204"/>
                <a:ea typeface="+mn-ea"/>
                <a:cs typeface="+mn-cs"/>
              </a:defRPr>
            </a:lvl2pPr>
            <a:lvl3pPr marL="914400" algn="l" defTabSz="914400" rtl="0" eaLnBrk="1" latinLnBrk="0" hangingPunct="1">
              <a:defRPr sz="1800" kern="1200">
                <a:solidFill>
                  <a:srgbClr val="FFFFFF"/>
                </a:solidFill>
                <a:latin typeface="等线" panose="02110004020202020204"/>
                <a:ea typeface="+mn-ea"/>
                <a:cs typeface="+mn-cs"/>
              </a:defRPr>
            </a:lvl3pPr>
            <a:lvl4pPr marL="1371600" algn="l" defTabSz="914400" rtl="0" eaLnBrk="1" latinLnBrk="0" hangingPunct="1">
              <a:defRPr sz="1800" kern="1200">
                <a:solidFill>
                  <a:srgbClr val="FFFFFF"/>
                </a:solidFill>
                <a:latin typeface="等线" panose="02110004020202020204"/>
                <a:ea typeface="+mn-ea"/>
                <a:cs typeface="+mn-cs"/>
              </a:defRPr>
            </a:lvl4pPr>
            <a:lvl5pPr marL="1828800" algn="l" defTabSz="914400" rtl="0" eaLnBrk="1" latinLnBrk="0" hangingPunct="1">
              <a:defRPr sz="1800" kern="1200">
                <a:solidFill>
                  <a:srgbClr val="FFFFFF"/>
                </a:solidFill>
                <a:latin typeface="等线" panose="02110004020202020204"/>
                <a:ea typeface="+mn-ea"/>
                <a:cs typeface="+mn-cs"/>
              </a:defRPr>
            </a:lvl5pPr>
            <a:lvl6pPr marL="2286000" algn="l" defTabSz="914400" rtl="0" eaLnBrk="1" latinLnBrk="0" hangingPunct="1">
              <a:defRPr sz="1800" kern="1200">
                <a:solidFill>
                  <a:srgbClr val="FFFFFF"/>
                </a:solidFill>
                <a:latin typeface="等线" panose="02110004020202020204"/>
                <a:ea typeface="+mn-ea"/>
                <a:cs typeface="+mn-cs"/>
              </a:defRPr>
            </a:lvl6pPr>
            <a:lvl7pPr marL="2743200" algn="l" defTabSz="914400" rtl="0" eaLnBrk="1" latinLnBrk="0" hangingPunct="1">
              <a:defRPr sz="1800" kern="1200">
                <a:solidFill>
                  <a:srgbClr val="FFFFFF"/>
                </a:solidFill>
                <a:latin typeface="等线" panose="02110004020202020204"/>
                <a:ea typeface="+mn-ea"/>
                <a:cs typeface="+mn-cs"/>
              </a:defRPr>
            </a:lvl7pPr>
            <a:lvl8pPr marL="3200400" algn="l" defTabSz="914400" rtl="0" eaLnBrk="1" latinLnBrk="0" hangingPunct="1">
              <a:defRPr sz="1800" kern="1200">
                <a:solidFill>
                  <a:srgbClr val="FFFFFF"/>
                </a:solidFill>
                <a:latin typeface="等线" panose="02110004020202020204"/>
                <a:ea typeface="+mn-ea"/>
                <a:cs typeface="+mn-cs"/>
              </a:defRPr>
            </a:lvl8pPr>
            <a:lvl9pPr marL="3657600" algn="l" defTabSz="914400" rtl="0" eaLnBrk="1" latinLnBrk="0" hangingPunct="1">
              <a:defRPr sz="1800" kern="1200">
                <a:solidFill>
                  <a:srgbClr val="FFFFFF"/>
                </a:solidFill>
                <a:latin typeface="等线" panose="02110004020202020204"/>
                <a:ea typeface="+mn-ea"/>
                <a:cs typeface="+mn-cs"/>
              </a:defRPr>
            </a:lvl9pPr>
          </a:lstStyle>
          <a:p>
            <a:pPr algn="ctr"/>
            <a:endParaRPr lang="zh-CN" altLang="en-US"/>
          </a:p>
        </p:txBody>
      </p:sp>
      <p:sp>
        <p:nvSpPr>
          <p:cNvPr id="7" name="Text1"/>
          <p:cNvSpPr txBox="1"/>
          <p:nvPr>
            <p:custDataLst>
              <p:tags r:id="rId1"/>
            </p:custDataLst>
          </p:nvPr>
        </p:nvSpPr>
        <p:spPr>
          <a:xfrm>
            <a:off x="5318232" y="3159480"/>
            <a:ext cx="6068046" cy="1300480"/>
          </a:xfrm>
          <a:prstGeom prst="rect">
            <a:avLst/>
          </a:prstGeom>
          <a:noFill/>
        </p:spPr>
        <p:txBody>
          <a:bodyPr wrap="square" rtlCol="0" anchor="t" anchorCtr="0">
            <a:normAutofit/>
          </a:bodyPr>
          <a:lstStyle>
            <a:defPPr>
              <a:defRPr lang="en-US"/>
            </a:defPPr>
            <a:lvl1pPr marL="0" algn="l" defTabSz="914400" rtl="0" eaLnBrk="1" latinLnBrk="0" hangingPunct="1">
              <a:defRPr sz="11000" b="1" kern="1200" spc="-150">
                <a:solidFill>
                  <a:srgbClr val="8034FF"/>
                </a:solidFill>
                <a:latin typeface="Avenir LT Pro 65 Medium" panose="020B0603020203020204" pitchFamily="34" charset="0"/>
                <a:ea typeface="Inter Medium" panose="020B0502030000000004" pitchFamily="34" charset="0"/>
                <a:cs typeface="Arial" panose="020B07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zh-CN" altLang="en-US" sz="6000" spc="0">
                <a:solidFill>
                  <a:schemeClr val="tx2"/>
                </a:solidFill>
                <a:uFillTx/>
                <a:latin typeface="微软雅黑" panose="020B0503020204020204" charset="-122"/>
                <a:ea typeface="微软雅黑" panose="020B0503020204020204" charset="-122"/>
                <a:cs typeface="字体圈欣意冠黑体" panose="00000500000000000000" charset="-122"/>
                <a:sym typeface="+mn-lt"/>
              </a:rPr>
              <a:t>总结</a:t>
            </a:r>
            <a:endParaRPr lang="zh-CN" altLang="en-US" sz="6000" spc="0">
              <a:solidFill>
                <a:schemeClr val="tx2"/>
              </a:solidFill>
              <a:uFillTx/>
              <a:latin typeface="微软雅黑" panose="020B0503020204020204" charset="-122"/>
              <a:ea typeface="微软雅黑" panose="020B0503020204020204" charset="-122"/>
              <a:cs typeface="字体圈欣意冠黑体" panose="00000500000000000000" charset="-122"/>
              <a:sym typeface="+mn-lt"/>
            </a:endParaRPr>
          </a:p>
        </p:txBody>
      </p:sp>
      <p:sp>
        <p:nvSpPr>
          <p:cNvPr id="8" name="Text2"/>
          <p:cNvSpPr txBox="1"/>
          <p:nvPr>
            <p:custDataLst>
              <p:tags r:id="rId2"/>
            </p:custDataLst>
          </p:nvPr>
        </p:nvSpPr>
        <p:spPr>
          <a:xfrm>
            <a:off x="6073937" y="4596485"/>
            <a:ext cx="5312341" cy="1106805"/>
          </a:xfrm>
          <a:prstGeom prst="rect">
            <a:avLst/>
          </a:prstGeom>
          <a:noFill/>
        </p:spPr>
        <p:txBody>
          <a:bodyPr wrap="square" rtlCol="0" anchor="t"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400">
                <a:solidFill>
                  <a:schemeClr val="tx2">
                    <a:alpha val="80000"/>
                  </a:schemeClr>
                </a:solidFill>
                <a:uFillTx/>
                <a:latin typeface="微软雅黑" panose="020B0503020204020204" charset="-122"/>
                <a:ea typeface="微软雅黑" panose="020B0503020204020204" charset="-122"/>
                <a:cs typeface="Open Sans" panose="020B0606030504020204" pitchFamily="34" charset="0"/>
              </a:rPr>
              <a:t>summary</a:t>
            </a:r>
            <a:endParaRPr lang="en-US" sz="1400">
              <a:solidFill>
                <a:schemeClr val="tx2">
                  <a:alpha val="80000"/>
                </a:schemeClr>
              </a:solidFill>
              <a:uFillTx/>
              <a:latin typeface="微软雅黑" panose="020B0503020204020204" charset="-122"/>
              <a:ea typeface="微软雅黑" panose="020B0503020204020204" charset="-122"/>
              <a:cs typeface="Open Sans" panose="020B0606030504020204" pitchFamily="34" charset="0"/>
            </a:endParaRPr>
          </a:p>
        </p:txBody>
      </p:sp>
      <p:sp>
        <p:nvSpPr>
          <p:cNvPr id="9" name="Text3"/>
          <p:cNvSpPr txBox="1"/>
          <p:nvPr>
            <p:custDataLst>
              <p:tags r:id="rId3"/>
            </p:custDataLst>
          </p:nvPr>
        </p:nvSpPr>
        <p:spPr>
          <a:xfrm>
            <a:off x="10042508" y="1283046"/>
            <a:ext cx="1611989" cy="1452596"/>
          </a:xfrm>
          <a:prstGeom prst="rect">
            <a:avLst/>
          </a:prstGeom>
          <a:noFill/>
        </p:spPr>
        <p:txBody>
          <a:bodyPr wrap="square" rtlCol="0" anchor="ctr">
            <a:normAutofit fontScale="95000" lnSpcReduction="2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spcBef>
                <a:spcPct val="0"/>
              </a:spcBef>
            </a:pPr>
            <a:r>
              <a:rPr lang="en-US" altLang="zh-CN" sz="8800" b="1">
                <a:solidFill>
                  <a:schemeClr val="tx2"/>
                </a:solidFill>
                <a:latin typeface="微软雅黑" panose="020B0503020204020204" charset="-122"/>
                <a:ea typeface="微软雅黑" panose="020B0503020204020204" charset="-122"/>
              </a:rPr>
              <a:t>05</a:t>
            </a:r>
            <a:endParaRPr lang="en-US" altLang="zh-CN" sz="8800" b="1">
              <a:solidFill>
                <a:schemeClr val="tx2"/>
              </a:solidFill>
              <a:latin typeface="微软雅黑" panose="020B0503020204020204" charset="-122"/>
              <a:ea typeface="微软雅黑" panose="020B0503020204020204" charset="-122"/>
            </a:endParaRPr>
          </a:p>
        </p:txBody>
      </p:sp>
      <p:sp>
        <p:nvSpPr>
          <p:cNvPr id="10" name="矩形 9"/>
          <p:cNvSpPr/>
          <p:nvPr/>
        </p:nvSpPr>
        <p:spPr>
          <a:xfrm flipV="1">
            <a:off x="10226688" y="2735642"/>
            <a:ext cx="1062436" cy="166711"/>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2"/>
              </a:solidFill>
            </a:endParaRPr>
          </a:p>
        </p:txBody>
      </p:sp>
      <p:sp>
        <p:nvSpPr>
          <p:cNvPr id="11" name="任意多边形: 形状 10"/>
          <p:cNvSpPr/>
          <p:nvPr/>
        </p:nvSpPr>
        <p:spPr>
          <a:xfrm>
            <a:off x="5891" y="1804843"/>
            <a:ext cx="5312341" cy="5079558"/>
          </a:xfrm>
          <a:custGeom>
            <a:avLst/>
            <a:gdLst>
              <a:gd name="connsiteX0" fmla="*/ 2455097 w 6102718"/>
              <a:gd name="connsiteY0" fmla="*/ 0 h 5835301"/>
              <a:gd name="connsiteX1" fmla="*/ 6102718 w 6102718"/>
              <a:gd name="connsiteY1" fmla="*/ 3647621 h 5835301"/>
              <a:gd name="connsiteX2" fmla="*/ 5479762 w 6102718"/>
              <a:gd name="connsiteY2" fmla="*/ 5687041 h 5835301"/>
              <a:gd name="connsiteX3" fmla="*/ 5368895 w 6102718"/>
              <a:gd name="connsiteY3" fmla="*/ 5835301 h 5835301"/>
              <a:gd name="connsiteX4" fmla="*/ 0 w 6102718"/>
              <a:gd name="connsiteY4" fmla="*/ 5835301 h 5835301"/>
              <a:gd name="connsiteX5" fmla="*/ 0 w 6102718"/>
              <a:gd name="connsiteY5" fmla="*/ 955519 h 5835301"/>
              <a:gd name="connsiteX6" fmla="*/ 134872 w 6102718"/>
              <a:gd name="connsiteY6" fmla="*/ 832940 h 5835301"/>
              <a:gd name="connsiteX7" fmla="*/ 2455097 w 6102718"/>
              <a:gd name="connsiteY7" fmla="*/ 0 h 5835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02718" h="5835301">
                <a:moveTo>
                  <a:pt x="2455097" y="0"/>
                </a:moveTo>
                <a:cubicBezTo>
                  <a:pt x="4469622" y="0"/>
                  <a:pt x="6102718" y="1633096"/>
                  <a:pt x="6102718" y="3647621"/>
                </a:cubicBezTo>
                <a:cubicBezTo>
                  <a:pt x="6102718" y="4403068"/>
                  <a:pt x="5873064" y="5104877"/>
                  <a:pt x="5479762" y="5687041"/>
                </a:cubicBezTo>
                <a:lnTo>
                  <a:pt x="5368895" y="5835301"/>
                </a:lnTo>
                <a:lnTo>
                  <a:pt x="0" y="5835301"/>
                </a:lnTo>
                <a:lnTo>
                  <a:pt x="0" y="955519"/>
                </a:lnTo>
                <a:lnTo>
                  <a:pt x="134872" y="832940"/>
                </a:lnTo>
                <a:cubicBezTo>
                  <a:pt x="765396" y="312585"/>
                  <a:pt x="1573742" y="0"/>
                  <a:pt x="2455097"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rgbClr val="FFFFFF"/>
                </a:solidFill>
                <a:latin typeface="等线" panose="02110004020202020204"/>
                <a:ea typeface="+mn-ea"/>
                <a:cs typeface="+mn-cs"/>
              </a:defRPr>
            </a:lvl1pPr>
            <a:lvl2pPr marL="457200" algn="l" defTabSz="914400" rtl="0" eaLnBrk="1" latinLnBrk="0" hangingPunct="1">
              <a:defRPr sz="1800" kern="1200">
                <a:solidFill>
                  <a:srgbClr val="FFFFFF"/>
                </a:solidFill>
                <a:latin typeface="等线" panose="02110004020202020204"/>
                <a:ea typeface="+mn-ea"/>
                <a:cs typeface="+mn-cs"/>
              </a:defRPr>
            </a:lvl2pPr>
            <a:lvl3pPr marL="914400" algn="l" defTabSz="914400" rtl="0" eaLnBrk="1" latinLnBrk="0" hangingPunct="1">
              <a:defRPr sz="1800" kern="1200">
                <a:solidFill>
                  <a:srgbClr val="FFFFFF"/>
                </a:solidFill>
                <a:latin typeface="等线" panose="02110004020202020204"/>
                <a:ea typeface="+mn-ea"/>
                <a:cs typeface="+mn-cs"/>
              </a:defRPr>
            </a:lvl3pPr>
            <a:lvl4pPr marL="1371600" algn="l" defTabSz="914400" rtl="0" eaLnBrk="1" latinLnBrk="0" hangingPunct="1">
              <a:defRPr sz="1800" kern="1200">
                <a:solidFill>
                  <a:srgbClr val="FFFFFF"/>
                </a:solidFill>
                <a:latin typeface="等线" panose="02110004020202020204"/>
                <a:ea typeface="+mn-ea"/>
                <a:cs typeface="+mn-cs"/>
              </a:defRPr>
            </a:lvl4pPr>
            <a:lvl5pPr marL="1828800" algn="l" defTabSz="914400" rtl="0" eaLnBrk="1" latinLnBrk="0" hangingPunct="1">
              <a:defRPr sz="1800" kern="1200">
                <a:solidFill>
                  <a:srgbClr val="FFFFFF"/>
                </a:solidFill>
                <a:latin typeface="等线" panose="02110004020202020204"/>
                <a:ea typeface="+mn-ea"/>
                <a:cs typeface="+mn-cs"/>
              </a:defRPr>
            </a:lvl5pPr>
            <a:lvl6pPr marL="2286000" algn="l" defTabSz="914400" rtl="0" eaLnBrk="1" latinLnBrk="0" hangingPunct="1">
              <a:defRPr sz="1800" kern="1200">
                <a:solidFill>
                  <a:srgbClr val="FFFFFF"/>
                </a:solidFill>
                <a:latin typeface="等线" panose="02110004020202020204"/>
                <a:ea typeface="+mn-ea"/>
                <a:cs typeface="+mn-cs"/>
              </a:defRPr>
            </a:lvl6pPr>
            <a:lvl7pPr marL="2743200" algn="l" defTabSz="914400" rtl="0" eaLnBrk="1" latinLnBrk="0" hangingPunct="1">
              <a:defRPr sz="1800" kern="1200">
                <a:solidFill>
                  <a:srgbClr val="FFFFFF"/>
                </a:solidFill>
                <a:latin typeface="等线" panose="02110004020202020204"/>
                <a:ea typeface="+mn-ea"/>
                <a:cs typeface="+mn-cs"/>
              </a:defRPr>
            </a:lvl7pPr>
            <a:lvl8pPr marL="3200400" algn="l" defTabSz="914400" rtl="0" eaLnBrk="1" latinLnBrk="0" hangingPunct="1">
              <a:defRPr sz="1800" kern="1200">
                <a:solidFill>
                  <a:srgbClr val="FFFFFF"/>
                </a:solidFill>
                <a:latin typeface="等线" panose="02110004020202020204"/>
                <a:ea typeface="+mn-ea"/>
                <a:cs typeface="+mn-cs"/>
              </a:defRPr>
            </a:lvl8pPr>
            <a:lvl9pPr marL="3657600" algn="l" defTabSz="914400" rtl="0" eaLnBrk="1" latinLnBrk="0" hangingPunct="1">
              <a:defRPr sz="1800" kern="1200">
                <a:solidFill>
                  <a:srgbClr val="FFFFFF"/>
                </a:solidFill>
                <a:latin typeface="等线" panose="02110004020202020204"/>
                <a:ea typeface="+mn-ea"/>
                <a:cs typeface="+mn-cs"/>
              </a:defRPr>
            </a:lvl9pPr>
          </a:lstStyle>
          <a:p>
            <a:pPr algn="ctr"/>
            <a:endParaRPr lang="zh-CN" altLang="en-US"/>
          </a:p>
        </p:txBody>
      </p:sp>
      <p:sp>
        <p:nvSpPr>
          <p:cNvPr id="12" name="任意多边形: 形状 11"/>
          <p:cNvSpPr/>
          <p:nvPr/>
        </p:nvSpPr>
        <p:spPr>
          <a:xfrm>
            <a:off x="5892" y="2507311"/>
            <a:ext cx="4609873" cy="4377090"/>
          </a:xfrm>
          <a:custGeom>
            <a:avLst/>
            <a:gdLst>
              <a:gd name="connsiteX0" fmla="*/ 2455096 w 5295735"/>
              <a:gd name="connsiteY0" fmla="*/ 0 h 5028319"/>
              <a:gd name="connsiteX1" fmla="*/ 5295735 w 5295735"/>
              <a:gd name="connsiteY1" fmla="*/ 2840639 h 5028319"/>
              <a:gd name="connsiteX2" fmla="*/ 4463732 w 5295735"/>
              <a:gd name="connsiteY2" fmla="*/ 4849274 h 5028319"/>
              <a:gd name="connsiteX3" fmla="*/ 4266733 w 5295735"/>
              <a:gd name="connsiteY3" fmla="*/ 5028319 h 5028319"/>
              <a:gd name="connsiteX4" fmla="*/ 644419 w 5295735"/>
              <a:gd name="connsiteY4" fmla="*/ 5028319 h 5028319"/>
              <a:gd name="connsiteX5" fmla="*/ 545115 w 5295735"/>
              <a:gd name="connsiteY5" fmla="*/ 4943332 h 5028319"/>
              <a:gd name="connsiteX6" fmla="*/ 99594 w 5295735"/>
              <a:gd name="connsiteY6" fmla="*/ 4428868 h 5028319"/>
              <a:gd name="connsiteX7" fmla="*/ 0 w 5295735"/>
              <a:gd name="connsiteY7" fmla="*/ 4264932 h 5028319"/>
              <a:gd name="connsiteX8" fmla="*/ 0 w 5295735"/>
              <a:gd name="connsiteY8" fmla="*/ 1416346 h 5028319"/>
              <a:gd name="connsiteX9" fmla="*/ 99594 w 5295735"/>
              <a:gd name="connsiteY9" fmla="*/ 1252411 h 5028319"/>
              <a:gd name="connsiteX10" fmla="*/ 2455096 w 5295735"/>
              <a:gd name="connsiteY10" fmla="*/ 0 h 5028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95735" h="5028319">
                <a:moveTo>
                  <a:pt x="2455096" y="0"/>
                </a:moveTo>
                <a:cubicBezTo>
                  <a:pt x="4023938" y="0"/>
                  <a:pt x="5295735" y="1271797"/>
                  <a:pt x="5295735" y="2840639"/>
                </a:cubicBezTo>
                <a:cubicBezTo>
                  <a:pt x="5295735" y="3625060"/>
                  <a:pt x="4977786" y="4335220"/>
                  <a:pt x="4463732" y="4849274"/>
                </a:cubicBezTo>
                <a:lnTo>
                  <a:pt x="4266733" y="5028319"/>
                </a:lnTo>
                <a:lnTo>
                  <a:pt x="644419" y="5028319"/>
                </a:lnTo>
                <a:lnTo>
                  <a:pt x="545115" y="4943332"/>
                </a:lnTo>
                <a:cubicBezTo>
                  <a:pt x="376961" y="4790500"/>
                  <a:pt x="227215" y="4617772"/>
                  <a:pt x="99594" y="4428868"/>
                </a:cubicBezTo>
                <a:lnTo>
                  <a:pt x="0" y="4264932"/>
                </a:lnTo>
                <a:lnTo>
                  <a:pt x="0" y="1416346"/>
                </a:lnTo>
                <a:lnTo>
                  <a:pt x="99594" y="1252411"/>
                </a:lnTo>
                <a:cubicBezTo>
                  <a:pt x="610077" y="496796"/>
                  <a:pt x="1474570" y="0"/>
                  <a:pt x="2455096" y="0"/>
                </a:cubicBezTo>
                <a:close/>
              </a:path>
            </a:pathLst>
          </a:custGeom>
          <a:solidFill>
            <a:schemeClr val="accent1">
              <a:lumMod val="60000"/>
              <a:lumOff val="40000"/>
            </a:schemeClr>
          </a:solidFill>
          <a:ln>
            <a:noFill/>
          </a:ln>
          <a:effectLst>
            <a:outerShdw blurRad="152400" dist="38100" sx="102000" sy="102000" algn="ctr" rotWithShape="0">
              <a:schemeClr val="accent4">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rgbClr val="FFFFFF"/>
                </a:solidFill>
                <a:latin typeface="等线" panose="02110004020202020204"/>
                <a:ea typeface="+mn-ea"/>
                <a:cs typeface="+mn-cs"/>
              </a:defRPr>
            </a:lvl1pPr>
            <a:lvl2pPr marL="457200" algn="l" defTabSz="914400" rtl="0" eaLnBrk="1" latinLnBrk="0" hangingPunct="1">
              <a:defRPr sz="1800" kern="1200">
                <a:solidFill>
                  <a:srgbClr val="FFFFFF"/>
                </a:solidFill>
                <a:latin typeface="等线" panose="02110004020202020204"/>
                <a:ea typeface="+mn-ea"/>
                <a:cs typeface="+mn-cs"/>
              </a:defRPr>
            </a:lvl2pPr>
            <a:lvl3pPr marL="914400" algn="l" defTabSz="914400" rtl="0" eaLnBrk="1" latinLnBrk="0" hangingPunct="1">
              <a:defRPr sz="1800" kern="1200">
                <a:solidFill>
                  <a:srgbClr val="FFFFFF"/>
                </a:solidFill>
                <a:latin typeface="等线" panose="02110004020202020204"/>
                <a:ea typeface="+mn-ea"/>
                <a:cs typeface="+mn-cs"/>
              </a:defRPr>
            </a:lvl3pPr>
            <a:lvl4pPr marL="1371600" algn="l" defTabSz="914400" rtl="0" eaLnBrk="1" latinLnBrk="0" hangingPunct="1">
              <a:defRPr sz="1800" kern="1200">
                <a:solidFill>
                  <a:srgbClr val="FFFFFF"/>
                </a:solidFill>
                <a:latin typeface="等线" panose="02110004020202020204"/>
                <a:ea typeface="+mn-ea"/>
                <a:cs typeface="+mn-cs"/>
              </a:defRPr>
            </a:lvl4pPr>
            <a:lvl5pPr marL="1828800" algn="l" defTabSz="914400" rtl="0" eaLnBrk="1" latinLnBrk="0" hangingPunct="1">
              <a:defRPr sz="1800" kern="1200">
                <a:solidFill>
                  <a:srgbClr val="FFFFFF"/>
                </a:solidFill>
                <a:latin typeface="等线" panose="02110004020202020204"/>
                <a:ea typeface="+mn-ea"/>
                <a:cs typeface="+mn-cs"/>
              </a:defRPr>
            </a:lvl5pPr>
            <a:lvl6pPr marL="2286000" algn="l" defTabSz="914400" rtl="0" eaLnBrk="1" latinLnBrk="0" hangingPunct="1">
              <a:defRPr sz="1800" kern="1200">
                <a:solidFill>
                  <a:srgbClr val="FFFFFF"/>
                </a:solidFill>
                <a:latin typeface="等线" panose="02110004020202020204"/>
                <a:ea typeface="+mn-ea"/>
                <a:cs typeface="+mn-cs"/>
              </a:defRPr>
            </a:lvl6pPr>
            <a:lvl7pPr marL="2743200" algn="l" defTabSz="914400" rtl="0" eaLnBrk="1" latinLnBrk="0" hangingPunct="1">
              <a:defRPr sz="1800" kern="1200">
                <a:solidFill>
                  <a:srgbClr val="FFFFFF"/>
                </a:solidFill>
                <a:latin typeface="等线" panose="02110004020202020204"/>
                <a:ea typeface="+mn-ea"/>
                <a:cs typeface="+mn-cs"/>
              </a:defRPr>
            </a:lvl7pPr>
            <a:lvl8pPr marL="3200400" algn="l" defTabSz="914400" rtl="0" eaLnBrk="1" latinLnBrk="0" hangingPunct="1">
              <a:defRPr sz="1800" kern="1200">
                <a:solidFill>
                  <a:srgbClr val="FFFFFF"/>
                </a:solidFill>
                <a:latin typeface="等线" panose="02110004020202020204"/>
                <a:ea typeface="+mn-ea"/>
                <a:cs typeface="+mn-cs"/>
              </a:defRPr>
            </a:lvl8pPr>
            <a:lvl9pPr marL="3657600" algn="l" defTabSz="914400" rtl="0" eaLnBrk="1" latinLnBrk="0" hangingPunct="1">
              <a:defRPr sz="1800" kern="1200">
                <a:solidFill>
                  <a:srgbClr val="FFFFFF"/>
                </a:solidFill>
                <a:latin typeface="等线" panose="02110004020202020204"/>
                <a:ea typeface="+mn-ea"/>
                <a:cs typeface="+mn-cs"/>
              </a:defRPr>
            </a:lvl9pPr>
          </a:lstStyle>
          <a:p>
            <a:pPr algn="ctr"/>
            <a:endParaRPr lang="zh-CN" altLang="en-US"/>
          </a:p>
        </p:txBody>
      </p:sp>
      <p:pic>
        <p:nvPicPr>
          <p:cNvPr id="4" name="shap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212193" y="1983837"/>
            <a:ext cx="4952246" cy="4952246"/>
          </a:xfrm>
          <a:prstGeom prst="rect">
            <a:avLst/>
          </a:prstGeom>
        </p:spPr>
      </p:pic>
    </p:spTree>
    <p:custDataLst>
      <p:tags r:id="rId5"/>
    </p:custData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hape1"/>
          <p:cNvSpPr/>
          <p:nvPr>
            <p:custDataLst>
              <p:tags r:id="rId1"/>
            </p:custDataLst>
          </p:nvPr>
        </p:nvSpPr>
        <p:spPr>
          <a:xfrm>
            <a:off x="5623012" y="1348027"/>
            <a:ext cx="6050389" cy="4161945"/>
          </a:xfrm>
          <a:prstGeom prst="roundRect">
            <a:avLst>
              <a:gd name="adj" fmla="val 2038"/>
            </a:avLst>
          </a:prstGeom>
          <a:blipFill>
            <a:blip r:embed="rId2"/>
            <a:stretch>
              <a:fillRect t="-22687" b="-2268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rgbClr val="FFFFFF"/>
                </a:solidFill>
                <a:latin typeface="等线" panose="02110004020202020204"/>
                <a:ea typeface="+mn-ea"/>
                <a:cs typeface="+mn-cs"/>
              </a:defRPr>
            </a:lvl1pPr>
            <a:lvl2pPr marL="457200" algn="l" defTabSz="914400" rtl="0" eaLnBrk="1" latinLnBrk="0" hangingPunct="1">
              <a:defRPr sz="1800" kern="1200">
                <a:solidFill>
                  <a:srgbClr val="FFFFFF"/>
                </a:solidFill>
                <a:latin typeface="等线" panose="02110004020202020204"/>
                <a:ea typeface="+mn-ea"/>
                <a:cs typeface="+mn-cs"/>
              </a:defRPr>
            </a:lvl2pPr>
            <a:lvl3pPr marL="914400" algn="l" defTabSz="914400" rtl="0" eaLnBrk="1" latinLnBrk="0" hangingPunct="1">
              <a:defRPr sz="1800" kern="1200">
                <a:solidFill>
                  <a:srgbClr val="FFFFFF"/>
                </a:solidFill>
                <a:latin typeface="等线" panose="02110004020202020204"/>
                <a:ea typeface="+mn-ea"/>
                <a:cs typeface="+mn-cs"/>
              </a:defRPr>
            </a:lvl3pPr>
            <a:lvl4pPr marL="1371600" algn="l" defTabSz="914400" rtl="0" eaLnBrk="1" latinLnBrk="0" hangingPunct="1">
              <a:defRPr sz="1800" kern="1200">
                <a:solidFill>
                  <a:srgbClr val="FFFFFF"/>
                </a:solidFill>
                <a:latin typeface="等线" panose="02110004020202020204"/>
                <a:ea typeface="+mn-ea"/>
                <a:cs typeface="+mn-cs"/>
              </a:defRPr>
            </a:lvl4pPr>
            <a:lvl5pPr marL="1828800" algn="l" defTabSz="914400" rtl="0" eaLnBrk="1" latinLnBrk="0" hangingPunct="1">
              <a:defRPr sz="1800" kern="1200">
                <a:solidFill>
                  <a:srgbClr val="FFFFFF"/>
                </a:solidFill>
                <a:latin typeface="等线" panose="02110004020202020204"/>
                <a:ea typeface="+mn-ea"/>
                <a:cs typeface="+mn-cs"/>
              </a:defRPr>
            </a:lvl5pPr>
            <a:lvl6pPr marL="2286000" algn="l" defTabSz="914400" rtl="0" eaLnBrk="1" latinLnBrk="0" hangingPunct="1">
              <a:defRPr sz="1800" kern="1200">
                <a:solidFill>
                  <a:srgbClr val="FFFFFF"/>
                </a:solidFill>
                <a:latin typeface="等线" panose="02110004020202020204"/>
                <a:ea typeface="+mn-ea"/>
                <a:cs typeface="+mn-cs"/>
              </a:defRPr>
            </a:lvl6pPr>
            <a:lvl7pPr marL="2743200" algn="l" defTabSz="914400" rtl="0" eaLnBrk="1" latinLnBrk="0" hangingPunct="1">
              <a:defRPr sz="1800" kern="1200">
                <a:solidFill>
                  <a:srgbClr val="FFFFFF"/>
                </a:solidFill>
                <a:latin typeface="等线" panose="02110004020202020204"/>
                <a:ea typeface="+mn-ea"/>
                <a:cs typeface="+mn-cs"/>
              </a:defRPr>
            </a:lvl7pPr>
            <a:lvl8pPr marL="3200400" algn="l" defTabSz="914400" rtl="0" eaLnBrk="1" latinLnBrk="0" hangingPunct="1">
              <a:defRPr sz="1800" kern="1200">
                <a:solidFill>
                  <a:srgbClr val="FFFFFF"/>
                </a:solidFill>
                <a:latin typeface="等线" panose="02110004020202020204"/>
                <a:ea typeface="+mn-ea"/>
                <a:cs typeface="+mn-cs"/>
              </a:defRPr>
            </a:lvl8pPr>
            <a:lvl9pPr marL="3657600" algn="l" defTabSz="914400" rtl="0" eaLnBrk="1" latinLnBrk="0" hangingPunct="1">
              <a:defRPr sz="1800" kern="1200">
                <a:solidFill>
                  <a:srgbClr val="FFFFFF"/>
                </a:solidFill>
                <a:latin typeface="等线" panose="02110004020202020204"/>
                <a:ea typeface="+mn-ea"/>
                <a:cs typeface="+mn-cs"/>
              </a:defRPr>
            </a:lvl9pPr>
          </a:lstStyle>
          <a:p>
            <a:pPr algn="ctr"/>
            <a:endParaRPr lang="zh-CN" altLang="en-US">
              <a:latin typeface="微软雅黑" panose="020B0503020204020204" charset="-122"/>
              <a:ea typeface="微软雅黑" panose="020B0503020204020204" charset="-122"/>
            </a:endParaRPr>
          </a:p>
        </p:txBody>
      </p:sp>
      <p:sp>
        <p:nvSpPr>
          <p:cNvPr id="7" name="Text1"/>
          <p:cNvSpPr txBox="1"/>
          <p:nvPr>
            <p:custDataLst>
              <p:tags r:id="rId3"/>
            </p:custDataLst>
          </p:nvPr>
        </p:nvSpPr>
        <p:spPr>
          <a:xfrm>
            <a:off x="437575" y="610681"/>
            <a:ext cx="4753328" cy="1295771"/>
          </a:xfrm>
          <a:prstGeom prst="rect">
            <a:avLst/>
          </a:prstGeom>
          <a:noFill/>
        </p:spPr>
        <p:txBody>
          <a:bodyPr wrap="square" rtlCol="0" anchor="b"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ct val="0"/>
              </a:spcBef>
              <a:spcAft>
                <a:spcPct val="0"/>
              </a:spcAft>
              <a:buClrTx/>
              <a:buSzTx/>
              <a:buFontTx/>
              <a:buNone/>
              <a:defRPr/>
            </a:pPr>
            <a:r>
              <a:rPr lang="en-US" altLang="zh-CN" sz="3200" b="1" noProof="0">
                <a:ln>
                  <a:noFill/>
                </a:ln>
                <a:effectLst/>
                <a:uLnTx/>
                <a:uFillTx/>
                <a:latin typeface="微软雅黑" panose="020B0503020204020204" charset="-122"/>
                <a:ea typeface="微软雅黑" panose="020B0503020204020204" charset="-122"/>
                <a:cs typeface="微软雅黑" panose="020B0503020204020204" charset="-122"/>
                <a:sym typeface="思源黑体 CN" panose="020B0500000000000000" pitchFamily="34" charset="-122"/>
              </a:rPr>
              <a:t>总结:研究意义</a:t>
            </a:r>
            <a:endParaRPr lang="en-US" altLang="zh-CN" sz="3200" b="1" noProof="0">
              <a:ln>
                <a:noFill/>
              </a:ln>
              <a:effectLst/>
              <a:uLnTx/>
              <a:uFillTx/>
              <a:latin typeface="微软雅黑" panose="020B0503020204020204" charset="-122"/>
              <a:ea typeface="微软雅黑" panose="020B0503020204020204" charset="-122"/>
              <a:cs typeface="微软雅黑" panose="020B0503020204020204" charset="-122"/>
              <a:sym typeface="思源黑体 CN" panose="020B0500000000000000" pitchFamily="34" charset="-122"/>
            </a:endParaRPr>
          </a:p>
        </p:txBody>
      </p:sp>
      <p:sp>
        <p:nvSpPr>
          <p:cNvPr id="8" name="Text2"/>
          <p:cNvSpPr txBox="1"/>
          <p:nvPr>
            <p:custDataLst>
              <p:tags r:id="rId4"/>
            </p:custDataLst>
          </p:nvPr>
        </p:nvSpPr>
        <p:spPr>
          <a:xfrm>
            <a:off x="437575" y="2086565"/>
            <a:ext cx="4759457" cy="4229494"/>
          </a:xfrm>
          <a:prstGeom prst="rect">
            <a:avLst/>
          </a:prstGeom>
          <a:noFill/>
          <a:ln>
            <a:noFill/>
          </a:ln>
        </p:spPr>
        <p:txBody>
          <a:bodyPr spcFirstLastPara="1" wrap="square" lIns="60950" tIns="30466" rIns="60950" bIns="30466" anchor="t"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just" defTabSz="914400" rtl="0" eaLnBrk="1" fontAlgn="auto" latinLnBrk="0" hangingPunct="1">
              <a:lnSpc>
                <a:spcPct val="150000"/>
              </a:lnSpc>
              <a:spcBef>
                <a:spcPct val="0"/>
              </a:spcBef>
              <a:spcAft>
                <a:spcPct val="0"/>
              </a:spcAft>
              <a:buClrTx/>
              <a:buSzTx/>
              <a:buFontTx/>
              <a:buNone/>
              <a:defRPr/>
            </a:pPr>
            <a:r>
              <a:rPr kumimoji="0" lang="zh-CN" altLang="en-US" sz="1600" b="1" i="0" u="none" strike="noStrike" kern="1200" cap="none" spc="0" normalizeH="0" baseline="0" noProof="0">
                <a:ln>
                  <a:noFill/>
                </a:ln>
                <a:solidFill>
                  <a:schemeClr val="accent1"/>
                </a:solidFill>
                <a:effectLst/>
                <a:uLnTx/>
                <a:uFillTx/>
                <a:latin typeface="微软雅黑" panose="020B0503020204020204" charset="-122"/>
                <a:ea typeface="微软雅黑" panose="020B0503020204020204" charset="-122"/>
                <a:cs typeface="+mn-ea"/>
                <a:sym typeface="思源黑体 CN" panose="020B0500000000000000" pitchFamily="34" charset="-122"/>
              </a:rPr>
              <a:t>1.理论意义</a:t>
            </a:r>
            <a:endParaRPr kumimoji="0" lang="zh-CN" altLang="en-US" sz="1600" b="1" i="0" u="none" strike="noStrike" kern="1200" cap="none" spc="0" normalizeH="0" baseline="0" noProof="0">
              <a:ln>
                <a:noFill/>
              </a:ln>
              <a:solidFill>
                <a:schemeClr val="accent1"/>
              </a:solidFill>
              <a:effectLst/>
              <a:uLnTx/>
              <a:uFillTx/>
              <a:latin typeface="微软雅黑" panose="020B0503020204020204" charset="-122"/>
              <a:ea typeface="微软雅黑" panose="020B0503020204020204" charset="-122"/>
              <a:cs typeface="+mn-ea"/>
              <a:sym typeface="思源黑体 CN" panose="020B0500000000000000" pitchFamily="34" charset="-122"/>
            </a:endParaRPr>
          </a:p>
          <a:p>
            <a:pPr marL="0" marR="0" lvl="0" indent="0" algn="just" defTabSz="914400" rtl="0" eaLnBrk="1" fontAlgn="auto" latinLnBrk="0" hangingPunct="1">
              <a:lnSpc>
                <a:spcPct val="100000"/>
              </a:lnSpc>
              <a:spcBef>
                <a:spcPts val="1800"/>
              </a:spcBef>
              <a:spcAft>
                <a:spcPct val="0"/>
              </a:spcAft>
              <a:buClrTx/>
              <a:buSzTx/>
              <a:buFontTx/>
              <a:buNone/>
              <a:defRPr/>
            </a:pPr>
            <a:r>
              <a:rPr kumimoji="0" lang="zh-CN" altLang="en-US" sz="1200" b="0" i="0" u="none" strike="noStrike" kern="1200" cap="none" spc="0" normalizeH="0" baseline="0" noProof="0">
                <a:ln>
                  <a:noFill/>
                </a:ln>
                <a:solidFill>
                  <a:schemeClr val="bg2"/>
                </a:solidFill>
                <a:effectLst/>
                <a:uLnTx/>
                <a:uFillTx/>
                <a:latin typeface="微软雅黑" panose="020B0503020204020204" charset="-122"/>
                <a:ea typeface="微软雅黑" panose="020B0503020204020204" charset="-122"/>
                <a:cs typeface="+mn-ea"/>
                <a:sym typeface="思源黑体 CN" panose="020B0500000000000000" pitchFamily="34" charset="-122"/>
              </a:rPr>
              <a:t>商业银行财富管理业务的研究对相关理论和实践具有一定的推动作用，具有一定的实际意义和应用前景。商业银行财富管理业务的研究为商业银行提供了新的发展思路和方法，有助于推动商业银行财富管理业务的创新发展</a:t>
            </a:r>
            <a:endParaRPr kumimoji="0" lang="zh-CN" altLang="en-US" sz="1200" b="0" i="0" u="none" strike="noStrike" kern="1200" cap="none" spc="0" normalizeH="0" baseline="0" noProof="0">
              <a:ln>
                <a:noFill/>
              </a:ln>
              <a:solidFill>
                <a:schemeClr val="bg2"/>
              </a:solidFill>
              <a:effectLst/>
              <a:uLnTx/>
              <a:uFillTx/>
              <a:latin typeface="微软雅黑" panose="020B0503020204020204" charset="-122"/>
              <a:ea typeface="微软雅黑" panose="020B0503020204020204" charset="-122"/>
              <a:cs typeface="+mn-ea"/>
              <a:sym typeface="思源黑体 CN" panose="020B0500000000000000" pitchFamily="34" charset="-122"/>
            </a:endParaRPr>
          </a:p>
          <a:p>
            <a:pPr marL="0" marR="0" lvl="0" indent="0" algn="just" defTabSz="914400" rtl="0" eaLnBrk="1" fontAlgn="auto" latinLnBrk="0" hangingPunct="1">
              <a:lnSpc>
                <a:spcPct val="100000"/>
              </a:lnSpc>
              <a:spcBef>
                <a:spcPts val="1800"/>
              </a:spcBef>
              <a:spcAft>
                <a:spcPct val="0"/>
              </a:spcAft>
              <a:buClrTx/>
              <a:buSzTx/>
              <a:buFontTx/>
              <a:buNone/>
              <a:defRPr/>
            </a:pPr>
            <a:r>
              <a:rPr kumimoji="0" lang="zh-CN" altLang="en-US" sz="1600" b="1" i="0" u="none" strike="noStrike" kern="1200" cap="none" spc="0" normalizeH="0" baseline="0" noProof="0">
                <a:ln>
                  <a:noFill/>
                </a:ln>
                <a:solidFill>
                  <a:schemeClr val="accent1"/>
                </a:solidFill>
                <a:effectLst/>
                <a:uLnTx/>
                <a:uFillTx/>
                <a:latin typeface="微软雅黑" panose="020B0503020204020204" charset="-122"/>
                <a:ea typeface="微软雅黑" panose="020B0503020204020204" charset="-122"/>
                <a:cs typeface="+mn-ea"/>
                <a:sym typeface="思源黑体 CN" panose="020B0500000000000000" pitchFamily="34" charset="-122"/>
              </a:rPr>
              <a:t>2.现实意义</a:t>
            </a:r>
            <a:endParaRPr kumimoji="0" lang="zh-CN" altLang="en-US" sz="1600" b="1" i="0" u="none" strike="noStrike" kern="1200" cap="none" spc="0" normalizeH="0" baseline="0" noProof="0">
              <a:ln>
                <a:noFill/>
              </a:ln>
              <a:solidFill>
                <a:schemeClr val="accent1"/>
              </a:solidFill>
              <a:effectLst/>
              <a:uLnTx/>
              <a:uFillTx/>
              <a:latin typeface="微软雅黑" panose="020B0503020204020204" charset="-122"/>
              <a:ea typeface="微软雅黑" panose="020B0503020204020204" charset="-122"/>
              <a:cs typeface="+mn-ea"/>
              <a:sym typeface="思源黑体 CN" panose="020B0500000000000000" pitchFamily="34" charset="-122"/>
            </a:endParaRPr>
          </a:p>
          <a:p>
            <a:pPr marL="0" marR="0" lvl="0" indent="0" algn="just" defTabSz="914400" rtl="0" eaLnBrk="1" fontAlgn="auto" latinLnBrk="0" hangingPunct="1">
              <a:lnSpc>
                <a:spcPct val="100000"/>
              </a:lnSpc>
              <a:spcBef>
                <a:spcPts val="1800"/>
              </a:spcBef>
              <a:spcAft>
                <a:spcPct val="0"/>
              </a:spcAft>
              <a:buClrTx/>
              <a:buSzTx/>
              <a:buFontTx/>
              <a:buNone/>
              <a:defRPr/>
            </a:pPr>
            <a:r>
              <a:rPr kumimoji="0" lang="zh-CN" altLang="en-US" sz="1200" b="0" i="0" u="none" strike="noStrike" kern="1200" cap="none" spc="0" normalizeH="0" baseline="0" noProof="0">
                <a:ln>
                  <a:noFill/>
                </a:ln>
                <a:solidFill>
                  <a:schemeClr val="bg2"/>
                </a:solidFill>
                <a:effectLst/>
                <a:uLnTx/>
                <a:uFillTx/>
                <a:latin typeface="微软雅黑" panose="020B0503020204020204" charset="-122"/>
                <a:ea typeface="微软雅黑" panose="020B0503020204020204" charset="-122"/>
                <a:cs typeface="+mn-ea"/>
                <a:sym typeface="思源黑体 CN" panose="020B0500000000000000" pitchFamily="34" charset="-122"/>
              </a:rPr>
              <a:t>商业银行财富管理业务的发展对于提升金融服务水平、促进经济的稳定发展具有重要意义。商业银行财富管理业务的发展可以满足客户的多样化需求，提高客户满意度，促进金融业的可持续发展</a:t>
            </a:r>
            <a:endParaRPr kumimoji="0" lang="zh-CN" altLang="en-US" sz="1200" b="0" i="0" u="none" strike="noStrike" kern="1200" cap="none" spc="0" normalizeH="0" baseline="0" noProof="0">
              <a:ln>
                <a:noFill/>
              </a:ln>
              <a:solidFill>
                <a:schemeClr val="bg2"/>
              </a:solidFill>
              <a:effectLst/>
              <a:uLnTx/>
              <a:uFillTx/>
              <a:latin typeface="微软雅黑" panose="020B0503020204020204" charset="-122"/>
              <a:ea typeface="微软雅黑" panose="020B0503020204020204" charset="-122"/>
              <a:cs typeface="+mn-ea"/>
              <a:sym typeface="思源黑体 CN" panose="020B0500000000000000" pitchFamily="34" charset="-122"/>
            </a:endParaRPr>
          </a:p>
        </p:txBody>
      </p:sp>
    </p:spTree>
    <p:custDataLst>
      <p:tags r:id="rId5"/>
    </p:custDataLst>
  </p:cSld>
  <p:clrMapOvr>
    <a:masterClrMapping/>
  </p:clrMapOvr>
  <mc:AlternateContent xmlns:mc="http://schemas.openxmlformats.org/markup-compatibility/2006">
    <mc:Choice xmlns:p14="http://schemas.microsoft.com/office/powerpoint/2010/main" Requires="p14">
      <p:transition spd="slow" p14:dur="2000">
        <p:cover dir="lu"/>
      </p:transition>
    </mc:Choice>
    <mc:Fallback>
      <p:transition spd="slow">
        <p:cover dir="lu"/>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矩形 1"/>
          <p:cNvSpPr/>
          <p:nvPr/>
        </p:nvSpPr>
        <p:spPr>
          <a:xfrm>
            <a:off x="0" y="0"/>
            <a:ext cx="12195175" cy="68580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rgbClr val="FFFFFF"/>
                </a:solidFill>
                <a:latin typeface="等线" panose="02110004020202020204"/>
                <a:ea typeface="+mn-ea"/>
                <a:cs typeface="+mn-cs"/>
              </a:defRPr>
            </a:lvl1pPr>
            <a:lvl2pPr marL="457200" algn="l" defTabSz="914400" rtl="0" eaLnBrk="1" latinLnBrk="0" hangingPunct="1">
              <a:defRPr sz="1800" kern="1200">
                <a:solidFill>
                  <a:srgbClr val="FFFFFF"/>
                </a:solidFill>
                <a:latin typeface="等线" panose="02110004020202020204"/>
                <a:ea typeface="+mn-ea"/>
                <a:cs typeface="+mn-cs"/>
              </a:defRPr>
            </a:lvl2pPr>
            <a:lvl3pPr marL="914400" algn="l" defTabSz="914400" rtl="0" eaLnBrk="1" latinLnBrk="0" hangingPunct="1">
              <a:defRPr sz="1800" kern="1200">
                <a:solidFill>
                  <a:srgbClr val="FFFFFF"/>
                </a:solidFill>
                <a:latin typeface="等线" panose="02110004020202020204"/>
                <a:ea typeface="+mn-ea"/>
                <a:cs typeface="+mn-cs"/>
              </a:defRPr>
            </a:lvl3pPr>
            <a:lvl4pPr marL="1371600" algn="l" defTabSz="914400" rtl="0" eaLnBrk="1" latinLnBrk="0" hangingPunct="1">
              <a:defRPr sz="1800" kern="1200">
                <a:solidFill>
                  <a:srgbClr val="FFFFFF"/>
                </a:solidFill>
                <a:latin typeface="等线" panose="02110004020202020204"/>
                <a:ea typeface="+mn-ea"/>
                <a:cs typeface="+mn-cs"/>
              </a:defRPr>
            </a:lvl4pPr>
            <a:lvl5pPr marL="1828800" algn="l" defTabSz="914400" rtl="0" eaLnBrk="1" latinLnBrk="0" hangingPunct="1">
              <a:defRPr sz="1800" kern="1200">
                <a:solidFill>
                  <a:srgbClr val="FFFFFF"/>
                </a:solidFill>
                <a:latin typeface="等线" panose="02110004020202020204"/>
                <a:ea typeface="+mn-ea"/>
                <a:cs typeface="+mn-cs"/>
              </a:defRPr>
            </a:lvl5pPr>
            <a:lvl6pPr marL="2286000" algn="l" defTabSz="914400" rtl="0" eaLnBrk="1" latinLnBrk="0" hangingPunct="1">
              <a:defRPr sz="1800" kern="1200">
                <a:solidFill>
                  <a:srgbClr val="FFFFFF"/>
                </a:solidFill>
                <a:latin typeface="等线" panose="02110004020202020204"/>
                <a:ea typeface="+mn-ea"/>
                <a:cs typeface="+mn-cs"/>
              </a:defRPr>
            </a:lvl6pPr>
            <a:lvl7pPr marL="2743200" algn="l" defTabSz="914400" rtl="0" eaLnBrk="1" latinLnBrk="0" hangingPunct="1">
              <a:defRPr sz="1800" kern="1200">
                <a:solidFill>
                  <a:srgbClr val="FFFFFF"/>
                </a:solidFill>
                <a:latin typeface="等线" panose="02110004020202020204"/>
                <a:ea typeface="+mn-ea"/>
                <a:cs typeface="+mn-cs"/>
              </a:defRPr>
            </a:lvl7pPr>
            <a:lvl8pPr marL="3200400" algn="l" defTabSz="914400" rtl="0" eaLnBrk="1" latinLnBrk="0" hangingPunct="1">
              <a:defRPr sz="1800" kern="1200">
                <a:solidFill>
                  <a:srgbClr val="FFFFFF"/>
                </a:solidFill>
                <a:latin typeface="等线" panose="02110004020202020204"/>
                <a:ea typeface="+mn-ea"/>
                <a:cs typeface="+mn-cs"/>
              </a:defRPr>
            </a:lvl8pPr>
            <a:lvl9pPr marL="3657600" algn="l" defTabSz="914400" rtl="0" eaLnBrk="1" latinLnBrk="0" hangingPunct="1">
              <a:defRPr sz="1800" kern="1200">
                <a:solidFill>
                  <a:srgbClr val="FFFFFF"/>
                </a:solidFill>
                <a:latin typeface="等线" panose="02110004020202020204"/>
                <a:ea typeface="+mn-ea"/>
                <a:cs typeface="+mn-cs"/>
              </a:defRPr>
            </a:lvl9pPr>
          </a:lstStyle>
          <a:p>
            <a:pPr algn="ctr"/>
            <a:endParaRPr lang="zh-CN" altLang="en-US"/>
          </a:p>
        </p:txBody>
      </p:sp>
      <p:sp>
        <p:nvSpPr>
          <p:cNvPr id="3" name="矩形: 圆角 2"/>
          <p:cNvSpPr/>
          <p:nvPr/>
        </p:nvSpPr>
        <p:spPr>
          <a:xfrm flipH="1">
            <a:off x="554144" y="3972664"/>
            <a:ext cx="5514738" cy="191984"/>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rgbClr val="FFFFFF"/>
                </a:solidFill>
                <a:latin typeface="等线" panose="02110004020202020204"/>
                <a:ea typeface="+mn-ea"/>
                <a:cs typeface="+mn-cs"/>
              </a:defRPr>
            </a:lvl1pPr>
            <a:lvl2pPr marL="457200" algn="l" defTabSz="914400" rtl="0" eaLnBrk="1" latinLnBrk="0" hangingPunct="1">
              <a:defRPr sz="1800" kern="1200">
                <a:solidFill>
                  <a:srgbClr val="FFFFFF"/>
                </a:solidFill>
                <a:latin typeface="等线" panose="02110004020202020204"/>
                <a:ea typeface="+mn-ea"/>
                <a:cs typeface="+mn-cs"/>
              </a:defRPr>
            </a:lvl2pPr>
            <a:lvl3pPr marL="914400" algn="l" defTabSz="914400" rtl="0" eaLnBrk="1" latinLnBrk="0" hangingPunct="1">
              <a:defRPr sz="1800" kern="1200">
                <a:solidFill>
                  <a:srgbClr val="FFFFFF"/>
                </a:solidFill>
                <a:latin typeface="等线" panose="02110004020202020204"/>
                <a:ea typeface="+mn-ea"/>
                <a:cs typeface="+mn-cs"/>
              </a:defRPr>
            </a:lvl3pPr>
            <a:lvl4pPr marL="1371600" algn="l" defTabSz="914400" rtl="0" eaLnBrk="1" latinLnBrk="0" hangingPunct="1">
              <a:defRPr sz="1800" kern="1200">
                <a:solidFill>
                  <a:srgbClr val="FFFFFF"/>
                </a:solidFill>
                <a:latin typeface="等线" panose="02110004020202020204"/>
                <a:ea typeface="+mn-ea"/>
                <a:cs typeface="+mn-cs"/>
              </a:defRPr>
            </a:lvl4pPr>
            <a:lvl5pPr marL="1828800" algn="l" defTabSz="914400" rtl="0" eaLnBrk="1" latinLnBrk="0" hangingPunct="1">
              <a:defRPr sz="1800" kern="1200">
                <a:solidFill>
                  <a:srgbClr val="FFFFFF"/>
                </a:solidFill>
                <a:latin typeface="等线" panose="02110004020202020204"/>
                <a:ea typeface="+mn-ea"/>
                <a:cs typeface="+mn-cs"/>
              </a:defRPr>
            </a:lvl5pPr>
            <a:lvl6pPr marL="2286000" algn="l" defTabSz="914400" rtl="0" eaLnBrk="1" latinLnBrk="0" hangingPunct="1">
              <a:defRPr sz="1800" kern="1200">
                <a:solidFill>
                  <a:srgbClr val="FFFFFF"/>
                </a:solidFill>
                <a:latin typeface="等线" panose="02110004020202020204"/>
                <a:ea typeface="+mn-ea"/>
                <a:cs typeface="+mn-cs"/>
              </a:defRPr>
            </a:lvl6pPr>
            <a:lvl7pPr marL="2743200" algn="l" defTabSz="914400" rtl="0" eaLnBrk="1" latinLnBrk="0" hangingPunct="1">
              <a:defRPr sz="1800" kern="1200">
                <a:solidFill>
                  <a:srgbClr val="FFFFFF"/>
                </a:solidFill>
                <a:latin typeface="等线" panose="02110004020202020204"/>
                <a:ea typeface="+mn-ea"/>
                <a:cs typeface="+mn-cs"/>
              </a:defRPr>
            </a:lvl7pPr>
            <a:lvl8pPr marL="3200400" algn="l" defTabSz="914400" rtl="0" eaLnBrk="1" latinLnBrk="0" hangingPunct="1">
              <a:defRPr sz="1800" kern="1200">
                <a:solidFill>
                  <a:srgbClr val="FFFFFF"/>
                </a:solidFill>
                <a:latin typeface="等线" panose="02110004020202020204"/>
                <a:ea typeface="+mn-ea"/>
                <a:cs typeface="+mn-cs"/>
              </a:defRPr>
            </a:lvl8pPr>
            <a:lvl9pPr marL="3657600" algn="l" defTabSz="914400" rtl="0" eaLnBrk="1" latinLnBrk="0" hangingPunct="1">
              <a:defRPr sz="1800" kern="1200">
                <a:solidFill>
                  <a:srgbClr val="FFFFFF"/>
                </a:solidFill>
                <a:latin typeface="等线" panose="02110004020202020204"/>
                <a:ea typeface="+mn-ea"/>
                <a:cs typeface="+mn-cs"/>
              </a:defRPr>
            </a:lvl9pPr>
          </a:lstStyle>
          <a:p>
            <a:pPr algn="ctr"/>
            <a:endParaRPr lang="zh-CN" altLang="en-US"/>
          </a:p>
        </p:txBody>
      </p:sp>
      <p:sp>
        <p:nvSpPr>
          <p:cNvPr id="4" name="椭圆 3"/>
          <p:cNvSpPr/>
          <p:nvPr/>
        </p:nvSpPr>
        <p:spPr>
          <a:xfrm flipH="1">
            <a:off x="5424502" y="2597924"/>
            <a:ext cx="2481510" cy="2481510"/>
          </a:xfrm>
          <a:prstGeom prst="ellipse">
            <a:avLst/>
          </a:prstGeom>
          <a:solidFill>
            <a:schemeClr val="accent1">
              <a:lumMod val="60000"/>
              <a:lumOff val="40000"/>
            </a:schemeClr>
          </a:solidFill>
          <a:ln>
            <a:noFill/>
          </a:ln>
          <a:effectLst>
            <a:outerShdw blurRad="152400" dist="38100" sx="102000" sy="102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rgbClr val="FFFFFF"/>
                </a:solidFill>
                <a:latin typeface="等线" panose="02110004020202020204"/>
                <a:ea typeface="+mn-ea"/>
                <a:cs typeface="+mn-cs"/>
              </a:defRPr>
            </a:lvl1pPr>
            <a:lvl2pPr marL="457200" algn="l" defTabSz="914400" rtl="0" eaLnBrk="1" latinLnBrk="0" hangingPunct="1">
              <a:defRPr sz="1800" kern="1200">
                <a:solidFill>
                  <a:srgbClr val="FFFFFF"/>
                </a:solidFill>
                <a:latin typeface="等线" panose="02110004020202020204"/>
                <a:ea typeface="+mn-ea"/>
                <a:cs typeface="+mn-cs"/>
              </a:defRPr>
            </a:lvl2pPr>
            <a:lvl3pPr marL="914400" algn="l" defTabSz="914400" rtl="0" eaLnBrk="1" latinLnBrk="0" hangingPunct="1">
              <a:defRPr sz="1800" kern="1200">
                <a:solidFill>
                  <a:srgbClr val="FFFFFF"/>
                </a:solidFill>
                <a:latin typeface="等线" panose="02110004020202020204"/>
                <a:ea typeface="+mn-ea"/>
                <a:cs typeface="+mn-cs"/>
              </a:defRPr>
            </a:lvl3pPr>
            <a:lvl4pPr marL="1371600" algn="l" defTabSz="914400" rtl="0" eaLnBrk="1" latinLnBrk="0" hangingPunct="1">
              <a:defRPr sz="1800" kern="1200">
                <a:solidFill>
                  <a:srgbClr val="FFFFFF"/>
                </a:solidFill>
                <a:latin typeface="等线" panose="02110004020202020204"/>
                <a:ea typeface="+mn-ea"/>
                <a:cs typeface="+mn-cs"/>
              </a:defRPr>
            </a:lvl4pPr>
            <a:lvl5pPr marL="1828800" algn="l" defTabSz="914400" rtl="0" eaLnBrk="1" latinLnBrk="0" hangingPunct="1">
              <a:defRPr sz="1800" kern="1200">
                <a:solidFill>
                  <a:srgbClr val="FFFFFF"/>
                </a:solidFill>
                <a:latin typeface="等线" panose="02110004020202020204"/>
                <a:ea typeface="+mn-ea"/>
                <a:cs typeface="+mn-cs"/>
              </a:defRPr>
            </a:lvl5pPr>
            <a:lvl6pPr marL="2286000" algn="l" defTabSz="914400" rtl="0" eaLnBrk="1" latinLnBrk="0" hangingPunct="1">
              <a:defRPr sz="1800" kern="1200">
                <a:solidFill>
                  <a:srgbClr val="FFFFFF"/>
                </a:solidFill>
                <a:latin typeface="等线" panose="02110004020202020204"/>
                <a:ea typeface="+mn-ea"/>
                <a:cs typeface="+mn-cs"/>
              </a:defRPr>
            </a:lvl6pPr>
            <a:lvl7pPr marL="2743200" algn="l" defTabSz="914400" rtl="0" eaLnBrk="1" latinLnBrk="0" hangingPunct="1">
              <a:defRPr sz="1800" kern="1200">
                <a:solidFill>
                  <a:srgbClr val="FFFFFF"/>
                </a:solidFill>
                <a:latin typeface="等线" panose="02110004020202020204"/>
                <a:ea typeface="+mn-ea"/>
                <a:cs typeface="+mn-cs"/>
              </a:defRPr>
            </a:lvl7pPr>
            <a:lvl8pPr marL="3200400" algn="l" defTabSz="914400" rtl="0" eaLnBrk="1" latinLnBrk="0" hangingPunct="1">
              <a:defRPr sz="1800" kern="1200">
                <a:solidFill>
                  <a:srgbClr val="FFFFFF"/>
                </a:solidFill>
                <a:latin typeface="等线" panose="02110004020202020204"/>
                <a:ea typeface="+mn-ea"/>
                <a:cs typeface="+mn-cs"/>
              </a:defRPr>
            </a:lvl8pPr>
            <a:lvl9pPr marL="3657600" algn="l" defTabSz="914400" rtl="0" eaLnBrk="1" latinLnBrk="0" hangingPunct="1">
              <a:defRPr sz="1800" kern="1200">
                <a:solidFill>
                  <a:srgbClr val="FFFFFF"/>
                </a:solidFill>
                <a:latin typeface="等线" panose="02110004020202020204"/>
                <a:ea typeface="+mn-ea"/>
                <a:cs typeface="+mn-cs"/>
              </a:defRPr>
            </a:lvl9pPr>
          </a:lstStyle>
          <a:p>
            <a:pPr algn="ctr"/>
            <a:endParaRPr lang="zh-CN" altLang="en-US"/>
          </a:p>
        </p:txBody>
      </p:sp>
      <p:sp>
        <p:nvSpPr>
          <p:cNvPr id="5" name="任意多边形: 形状 4"/>
          <p:cNvSpPr/>
          <p:nvPr/>
        </p:nvSpPr>
        <p:spPr>
          <a:xfrm rot="18900000" flipH="1">
            <a:off x="-137727" y="4323496"/>
            <a:ext cx="2224002" cy="3917775"/>
          </a:xfrm>
          <a:custGeom>
            <a:avLst/>
            <a:gdLst>
              <a:gd name="connsiteX0" fmla="*/ 229648 w 2224002"/>
              <a:gd name="connsiteY0" fmla="*/ 182579 h 3917775"/>
              <a:gd name="connsiteX1" fmla="*/ 478873 w 2224002"/>
              <a:gd name="connsiteY1" fmla="*/ 14546 h 3917775"/>
              <a:gd name="connsiteX2" fmla="*/ 525734 w 2224002"/>
              <a:gd name="connsiteY2" fmla="*/ 0 h 3917775"/>
              <a:gd name="connsiteX3" fmla="*/ 2224002 w 2224002"/>
              <a:gd name="connsiteY3" fmla="*/ 1698268 h 3917775"/>
              <a:gd name="connsiteX4" fmla="*/ 4496 w 2224002"/>
              <a:gd name="connsiteY4" fmla="*/ 3917775 h 3917775"/>
              <a:gd name="connsiteX5" fmla="*/ 0 w 2224002"/>
              <a:gd name="connsiteY5" fmla="*/ 3873173 h 3917775"/>
              <a:gd name="connsiteX6" fmla="*/ 0 w 2224002"/>
              <a:gd name="connsiteY6" fmla="*/ 736998 h 3917775"/>
              <a:gd name="connsiteX7" fmla="*/ 229648 w 2224002"/>
              <a:gd name="connsiteY7" fmla="*/ 182579 h 391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24002" h="3917775">
                <a:moveTo>
                  <a:pt x="229648" y="182579"/>
                </a:moveTo>
                <a:cubicBezTo>
                  <a:pt x="300593" y="111634"/>
                  <a:pt x="385069" y="54222"/>
                  <a:pt x="478873" y="14546"/>
                </a:cubicBezTo>
                <a:lnTo>
                  <a:pt x="525734" y="0"/>
                </a:lnTo>
                <a:lnTo>
                  <a:pt x="2224002" y="1698268"/>
                </a:lnTo>
                <a:lnTo>
                  <a:pt x="4496" y="3917775"/>
                </a:lnTo>
                <a:lnTo>
                  <a:pt x="0" y="3873173"/>
                </a:lnTo>
                <a:lnTo>
                  <a:pt x="0" y="736998"/>
                </a:lnTo>
                <a:cubicBezTo>
                  <a:pt x="1" y="520483"/>
                  <a:pt x="87760" y="324467"/>
                  <a:pt x="229648" y="182579"/>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rgbClr val="FFFFFF"/>
                </a:solidFill>
                <a:latin typeface="等线" panose="02110004020202020204"/>
                <a:ea typeface="+mn-ea"/>
                <a:cs typeface="+mn-cs"/>
              </a:defRPr>
            </a:lvl1pPr>
            <a:lvl2pPr marL="457200" algn="l" defTabSz="914400" rtl="0" eaLnBrk="1" latinLnBrk="0" hangingPunct="1">
              <a:defRPr sz="1800" kern="1200">
                <a:solidFill>
                  <a:srgbClr val="FFFFFF"/>
                </a:solidFill>
                <a:latin typeface="等线" panose="02110004020202020204"/>
                <a:ea typeface="+mn-ea"/>
                <a:cs typeface="+mn-cs"/>
              </a:defRPr>
            </a:lvl2pPr>
            <a:lvl3pPr marL="914400" algn="l" defTabSz="914400" rtl="0" eaLnBrk="1" latinLnBrk="0" hangingPunct="1">
              <a:defRPr sz="1800" kern="1200">
                <a:solidFill>
                  <a:srgbClr val="FFFFFF"/>
                </a:solidFill>
                <a:latin typeface="等线" panose="02110004020202020204"/>
                <a:ea typeface="+mn-ea"/>
                <a:cs typeface="+mn-cs"/>
              </a:defRPr>
            </a:lvl3pPr>
            <a:lvl4pPr marL="1371600" algn="l" defTabSz="914400" rtl="0" eaLnBrk="1" latinLnBrk="0" hangingPunct="1">
              <a:defRPr sz="1800" kern="1200">
                <a:solidFill>
                  <a:srgbClr val="FFFFFF"/>
                </a:solidFill>
                <a:latin typeface="等线" panose="02110004020202020204"/>
                <a:ea typeface="+mn-ea"/>
                <a:cs typeface="+mn-cs"/>
              </a:defRPr>
            </a:lvl4pPr>
            <a:lvl5pPr marL="1828800" algn="l" defTabSz="914400" rtl="0" eaLnBrk="1" latinLnBrk="0" hangingPunct="1">
              <a:defRPr sz="1800" kern="1200">
                <a:solidFill>
                  <a:srgbClr val="FFFFFF"/>
                </a:solidFill>
                <a:latin typeface="等线" panose="02110004020202020204"/>
                <a:ea typeface="+mn-ea"/>
                <a:cs typeface="+mn-cs"/>
              </a:defRPr>
            </a:lvl5pPr>
            <a:lvl6pPr marL="2286000" algn="l" defTabSz="914400" rtl="0" eaLnBrk="1" latinLnBrk="0" hangingPunct="1">
              <a:defRPr sz="1800" kern="1200">
                <a:solidFill>
                  <a:srgbClr val="FFFFFF"/>
                </a:solidFill>
                <a:latin typeface="等线" panose="02110004020202020204"/>
                <a:ea typeface="+mn-ea"/>
                <a:cs typeface="+mn-cs"/>
              </a:defRPr>
            </a:lvl6pPr>
            <a:lvl7pPr marL="2743200" algn="l" defTabSz="914400" rtl="0" eaLnBrk="1" latinLnBrk="0" hangingPunct="1">
              <a:defRPr sz="1800" kern="1200">
                <a:solidFill>
                  <a:srgbClr val="FFFFFF"/>
                </a:solidFill>
                <a:latin typeface="等线" panose="02110004020202020204"/>
                <a:ea typeface="+mn-ea"/>
                <a:cs typeface="+mn-cs"/>
              </a:defRPr>
            </a:lvl7pPr>
            <a:lvl8pPr marL="3200400" algn="l" defTabSz="914400" rtl="0" eaLnBrk="1" latinLnBrk="0" hangingPunct="1">
              <a:defRPr sz="1800" kern="1200">
                <a:solidFill>
                  <a:srgbClr val="FFFFFF"/>
                </a:solidFill>
                <a:latin typeface="等线" panose="02110004020202020204"/>
                <a:ea typeface="+mn-ea"/>
                <a:cs typeface="+mn-cs"/>
              </a:defRPr>
            </a:lvl8pPr>
            <a:lvl9pPr marL="3657600" algn="l" defTabSz="914400" rtl="0" eaLnBrk="1" latinLnBrk="0" hangingPunct="1">
              <a:defRPr sz="1800" kern="1200">
                <a:solidFill>
                  <a:srgbClr val="FFFFFF"/>
                </a:solidFill>
                <a:latin typeface="等线" panose="02110004020202020204"/>
                <a:ea typeface="+mn-ea"/>
                <a:cs typeface="+mn-cs"/>
              </a:defRPr>
            </a:lvl9pPr>
          </a:lstStyle>
          <a:p>
            <a:pPr algn="ctr"/>
            <a:endParaRPr lang="zh-CN" altLang="en-US"/>
          </a:p>
        </p:txBody>
      </p:sp>
      <p:sp>
        <p:nvSpPr>
          <p:cNvPr id="6" name="任意多边形: 形状 5"/>
          <p:cNvSpPr/>
          <p:nvPr/>
        </p:nvSpPr>
        <p:spPr>
          <a:xfrm rot="18900000" flipH="1">
            <a:off x="-59575" y="5121862"/>
            <a:ext cx="1609818" cy="2731751"/>
          </a:xfrm>
          <a:custGeom>
            <a:avLst/>
            <a:gdLst>
              <a:gd name="connsiteX0" fmla="*/ 169683 w 1609818"/>
              <a:gd name="connsiteY0" fmla="*/ 160464 h 2731751"/>
              <a:gd name="connsiteX1" fmla="*/ 462579 w 1609818"/>
              <a:gd name="connsiteY1" fmla="*/ 2551 h 2731751"/>
              <a:gd name="connsiteX2" fmla="*/ 487884 w 1609818"/>
              <a:gd name="connsiteY2" fmla="*/ 0 h 2731751"/>
              <a:gd name="connsiteX3" fmla="*/ 1609818 w 1609818"/>
              <a:gd name="connsiteY3" fmla="*/ 1121934 h 2731751"/>
              <a:gd name="connsiteX4" fmla="*/ 1 w 1609818"/>
              <a:gd name="connsiteY4" fmla="*/ 2731751 h 2731751"/>
              <a:gd name="connsiteX5" fmla="*/ 0 w 1609818"/>
              <a:gd name="connsiteY5" fmla="*/ 570116 h 2731751"/>
              <a:gd name="connsiteX6" fmla="*/ 169683 w 1609818"/>
              <a:gd name="connsiteY6" fmla="*/ 160464 h 2731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9818" h="2731751">
                <a:moveTo>
                  <a:pt x="169683" y="160464"/>
                </a:moveTo>
                <a:cubicBezTo>
                  <a:pt x="248313" y="81834"/>
                  <a:pt x="349439" y="25703"/>
                  <a:pt x="462579" y="2551"/>
                </a:cubicBezTo>
                <a:lnTo>
                  <a:pt x="487884" y="0"/>
                </a:lnTo>
                <a:lnTo>
                  <a:pt x="1609818" y="1121934"/>
                </a:lnTo>
                <a:lnTo>
                  <a:pt x="1" y="2731751"/>
                </a:lnTo>
                <a:lnTo>
                  <a:pt x="0" y="570116"/>
                </a:lnTo>
                <a:cubicBezTo>
                  <a:pt x="1" y="410137"/>
                  <a:pt x="64844" y="265303"/>
                  <a:pt x="169683" y="160464"/>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rgbClr val="FFFFFF"/>
                </a:solidFill>
                <a:latin typeface="等线" panose="02110004020202020204"/>
                <a:ea typeface="+mn-ea"/>
                <a:cs typeface="+mn-cs"/>
              </a:defRPr>
            </a:lvl1pPr>
            <a:lvl2pPr marL="457200" algn="l" defTabSz="914400" rtl="0" eaLnBrk="1" latinLnBrk="0" hangingPunct="1">
              <a:defRPr sz="1800" kern="1200">
                <a:solidFill>
                  <a:srgbClr val="FFFFFF"/>
                </a:solidFill>
                <a:latin typeface="等线" panose="02110004020202020204"/>
                <a:ea typeface="+mn-ea"/>
                <a:cs typeface="+mn-cs"/>
              </a:defRPr>
            </a:lvl2pPr>
            <a:lvl3pPr marL="914400" algn="l" defTabSz="914400" rtl="0" eaLnBrk="1" latinLnBrk="0" hangingPunct="1">
              <a:defRPr sz="1800" kern="1200">
                <a:solidFill>
                  <a:srgbClr val="FFFFFF"/>
                </a:solidFill>
                <a:latin typeface="等线" panose="02110004020202020204"/>
                <a:ea typeface="+mn-ea"/>
                <a:cs typeface="+mn-cs"/>
              </a:defRPr>
            </a:lvl3pPr>
            <a:lvl4pPr marL="1371600" algn="l" defTabSz="914400" rtl="0" eaLnBrk="1" latinLnBrk="0" hangingPunct="1">
              <a:defRPr sz="1800" kern="1200">
                <a:solidFill>
                  <a:srgbClr val="FFFFFF"/>
                </a:solidFill>
                <a:latin typeface="等线" panose="02110004020202020204"/>
                <a:ea typeface="+mn-ea"/>
                <a:cs typeface="+mn-cs"/>
              </a:defRPr>
            </a:lvl4pPr>
            <a:lvl5pPr marL="1828800" algn="l" defTabSz="914400" rtl="0" eaLnBrk="1" latinLnBrk="0" hangingPunct="1">
              <a:defRPr sz="1800" kern="1200">
                <a:solidFill>
                  <a:srgbClr val="FFFFFF"/>
                </a:solidFill>
                <a:latin typeface="等线" panose="02110004020202020204"/>
                <a:ea typeface="+mn-ea"/>
                <a:cs typeface="+mn-cs"/>
              </a:defRPr>
            </a:lvl5pPr>
            <a:lvl6pPr marL="2286000" algn="l" defTabSz="914400" rtl="0" eaLnBrk="1" latinLnBrk="0" hangingPunct="1">
              <a:defRPr sz="1800" kern="1200">
                <a:solidFill>
                  <a:srgbClr val="FFFFFF"/>
                </a:solidFill>
                <a:latin typeface="等线" panose="02110004020202020204"/>
                <a:ea typeface="+mn-ea"/>
                <a:cs typeface="+mn-cs"/>
              </a:defRPr>
            </a:lvl6pPr>
            <a:lvl7pPr marL="2743200" algn="l" defTabSz="914400" rtl="0" eaLnBrk="1" latinLnBrk="0" hangingPunct="1">
              <a:defRPr sz="1800" kern="1200">
                <a:solidFill>
                  <a:srgbClr val="FFFFFF"/>
                </a:solidFill>
                <a:latin typeface="等线" panose="02110004020202020204"/>
                <a:ea typeface="+mn-ea"/>
                <a:cs typeface="+mn-cs"/>
              </a:defRPr>
            </a:lvl7pPr>
            <a:lvl8pPr marL="3200400" algn="l" defTabSz="914400" rtl="0" eaLnBrk="1" latinLnBrk="0" hangingPunct="1">
              <a:defRPr sz="1800" kern="1200">
                <a:solidFill>
                  <a:srgbClr val="FFFFFF"/>
                </a:solidFill>
                <a:latin typeface="等线" panose="02110004020202020204"/>
                <a:ea typeface="+mn-ea"/>
                <a:cs typeface="+mn-cs"/>
              </a:defRPr>
            </a:lvl8pPr>
            <a:lvl9pPr marL="3657600" algn="l" defTabSz="914400" rtl="0" eaLnBrk="1" latinLnBrk="0" hangingPunct="1">
              <a:defRPr sz="1800" kern="1200">
                <a:solidFill>
                  <a:srgbClr val="FFFFFF"/>
                </a:solidFill>
                <a:latin typeface="等线" panose="02110004020202020204"/>
                <a:ea typeface="+mn-ea"/>
                <a:cs typeface="+mn-cs"/>
              </a:defRPr>
            </a:lvl9pPr>
          </a:lstStyle>
          <a:p>
            <a:pPr algn="ctr"/>
            <a:endParaRPr lang="zh-CN" altLang="en-US"/>
          </a:p>
        </p:txBody>
      </p:sp>
      <p:sp>
        <p:nvSpPr>
          <p:cNvPr id="7" name="任意多边形: 形状 6"/>
          <p:cNvSpPr/>
          <p:nvPr/>
        </p:nvSpPr>
        <p:spPr>
          <a:xfrm flipH="1">
            <a:off x="6092966" y="1049100"/>
            <a:ext cx="6102718" cy="5835301"/>
          </a:xfrm>
          <a:custGeom>
            <a:avLst/>
            <a:gdLst>
              <a:gd name="connsiteX0" fmla="*/ 2455097 w 6102718"/>
              <a:gd name="connsiteY0" fmla="*/ 0 h 5835301"/>
              <a:gd name="connsiteX1" fmla="*/ 6102718 w 6102718"/>
              <a:gd name="connsiteY1" fmla="*/ 3647621 h 5835301"/>
              <a:gd name="connsiteX2" fmla="*/ 5479762 w 6102718"/>
              <a:gd name="connsiteY2" fmla="*/ 5687041 h 5835301"/>
              <a:gd name="connsiteX3" fmla="*/ 5368895 w 6102718"/>
              <a:gd name="connsiteY3" fmla="*/ 5835301 h 5835301"/>
              <a:gd name="connsiteX4" fmla="*/ 0 w 6102718"/>
              <a:gd name="connsiteY4" fmla="*/ 5835301 h 5835301"/>
              <a:gd name="connsiteX5" fmla="*/ 0 w 6102718"/>
              <a:gd name="connsiteY5" fmla="*/ 955519 h 5835301"/>
              <a:gd name="connsiteX6" fmla="*/ 134872 w 6102718"/>
              <a:gd name="connsiteY6" fmla="*/ 832940 h 5835301"/>
              <a:gd name="connsiteX7" fmla="*/ 2455097 w 6102718"/>
              <a:gd name="connsiteY7" fmla="*/ 0 h 5835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02718" h="5835301">
                <a:moveTo>
                  <a:pt x="2455097" y="0"/>
                </a:moveTo>
                <a:cubicBezTo>
                  <a:pt x="4469622" y="0"/>
                  <a:pt x="6102718" y="1633096"/>
                  <a:pt x="6102718" y="3647621"/>
                </a:cubicBezTo>
                <a:cubicBezTo>
                  <a:pt x="6102718" y="4403068"/>
                  <a:pt x="5873064" y="5104877"/>
                  <a:pt x="5479762" y="5687041"/>
                </a:cubicBezTo>
                <a:lnTo>
                  <a:pt x="5368895" y="5835301"/>
                </a:lnTo>
                <a:lnTo>
                  <a:pt x="0" y="5835301"/>
                </a:lnTo>
                <a:lnTo>
                  <a:pt x="0" y="955519"/>
                </a:lnTo>
                <a:lnTo>
                  <a:pt x="134872" y="832940"/>
                </a:lnTo>
                <a:cubicBezTo>
                  <a:pt x="765396" y="312585"/>
                  <a:pt x="1573742" y="0"/>
                  <a:pt x="2455097"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rgbClr val="FFFFFF"/>
                </a:solidFill>
                <a:latin typeface="等线" panose="02110004020202020204"/>
                <a:ea typeface="+mn-ea"/>
                <a:cs typeface="+mn-cs"/>
              </a:defRPr>
            </a:lvl1pPr>
            <a:lvl2pPr marL="457200" algn="l" defTabSz="914400" rtl="0" eaLnBrk="1" latinLnBrk="0" hangingPunct="1">
              <a:defRPr sz="1800" kern="1200">
                <a:solidFill>
                  <a:srgbClr val="FFFFFF"/>
                </a:solidFill>
                <a:latin typeface="等线" panose="02110004020202020204"/>
                <a:ea typeface="+mn-ea"/>
                <a:cs typeface="+mn-cs"/>
              </a:defRPr>
            </a:lvl2pPr>
            <a:lvl3pPr marL="914400" algn="l" defTabSz="914400" rtl="0" eaLnBrk="1" latinLnBrk="0" hangingPunct="1">
              <a:defRPr sz="1800" kern="1200">
                <a:solidFill>
                  <a:srgbClr val="FFFFFF"/>
                </a:solidFill>
                <a:latin typeface="等线" panose="02110004020202020204"/>
                <a:ea typeface="+mn-ea"/>
                <a:cs typeface="+mn-cs"/>
              </a:defRPr>
            </a:lvl3pPr>
            <a:lvl4pPr marL="1371600" algn="l" defTabSz="914400" rtl="0" eaLnBrk="1" latinLnBrk="0" hangingPunct="1">
              <a:defRPr sz="1800" kern="1200">
                <a:solidFill>
                  <a:srgbClr val="FFFFFF"/>
                </a:solidFill>
                <a:latin typeface="等线" panose="02110004020202020204"/>
                <a:ea typeface="+mn-ea"/>
                <a:cs typeface="+mn-cs"/>
              </a:defRPr>
            </a:lvl4pPr>
            <a:lvl5pPr marL="1828800" algn="l" defTabSz="914400" rtl="0" eaLnBrk="1" latinLnBrk="0" hangingPunct="1">
              <a:defRPr sz="1800" kern="1200">
                <a:solidFill>
                  <a:srgbClr val="FFFFFF"/>
                </a:solidFill>
                <a:latin typeface="等线" panose="02110004020202020204"/>
                <a:ea typeface="+mn-ea"/>
                <a:cs typeface="+mn-cs"/>
              </a:defRPr>
            </a:lvl5pPr>
            <a:lvl6pPr marL="2286000" algn="l" defTabSz="914400" rtl="0" eaLnBrk="1" latinLnBrk="0" hangingPunct="1">
              <a:defRPr sz="1800" kern="1200">
                <a:solidFill>
                  <a:srgbClr val="FFFFFF"/>
                </a:solidFill>
                <a:latin typeface="等线" panose="02110004020202020204"/>
                <a:ea typeface="+mn-ea"/>
                <a:cs typeface="+mn-cs"/>
              </a:defRPr>
            </a:lvl6pPr>
            <a:lvl7pPr marL="2743200" algn="l" defTabSz="914400" rtl="0" eaLnBrk="1" latinLnBrk="0" hangingPunct="1">
              <a:defRPr sz="1800" kern="1200">
                <a:solidFill>
                  <a:srgbClr val="FFFFFF"/>
                </a:solidFill>
                <a:latin typeface="等线" panose="02110004020202020204"/>
                <a:ea typeface="+mn-ea"/>
                <a:cs typeface="+mn-cs"/>
              </a:defRPr>
            </a:lvl7pPr>
            <a:lvl8pPr marL="3200400" algn="l" defTabSz="914400" rtl="0" eaLnBrk="1" latinLnBrk="0" hangingPunct="1">
              <a:defRPr sz="1800" kern="1200">
                <a:solidFill>
                  <a:srgbClr val="FFFFFF"/>
                </a:solidFill>
                <a:latin typeface="等线" panose="02110004020202020204"/>
                <a:ea typeface="+mn-ea"/>
                <a:cs typeface="+mn-cs"/>
              </a:defRPr>
            </a:lvl8pPr>
            <a:lvl9pPr marL="3657600" algn="l" defTabSz="914400" rtl="0" eaLnBrk="1" latinLnBrk="0" hangingPunct="1">
              <a:defRPr sz="1800" kern="1200">
                <a:solidFill>
                  <a:srgbClr val="FFFFFF"/>
                </a:solidFill>
                <a:latin typeface="等线" panose="02110004020202020204"/>
                <a:ea typeface="+mn-ea"/>
                <a:cs typeface="+mn-cs"/>
              </a:defRPr>
            </a:lvl9pPr>
          </a:lstStyle>
          <a:p>
            <a:pPr algn="ctr"/>
            <a:endParaRPr lang="zh-CN" altLang="en-US"/>
          </a:p>
        </p:txBody>
      </p:sp>
      <p:sp>
        <p:nvSpPr>
          <p:cNvPr id="8" name="任意多边形: 形状 7"/>
          <p:cNvSpPr/>
          <p:nvPr/>
        </p:nvSpPr>
        <p:spPr>
          <a:xfrm flipH="1">
            <a:off x="6899948" y="1856082"/>
            <a:ext cx="5295735" cy="5028319"/>
          </a:xfrm>
          <a:custGeom>
            <a:avLst/>
            <a:gdLst>
              <a:gd name="connsiteX0" fmla="*/ 2455096 w 5295735"/>
              <a:gd name="connsiteY0" fmla="*/ 0 h 5028319"/>
              <a:gd name="connsiteX1" fmla="*/ 5295735 w 5295735"/>
              <a:gd name="connsiteY1" fmla="*/ 2840639 h 5028319"/>
              <a:gd name="connsiteX2" fmla="*/ 4463732 w 5295735"/>
              <a:gd name="connsiteY2" fmla="*/ 4849274 h 5028319"/>
              <a:gd name="connsiteX3" fmla="*/ 4266733 w 5295735"/>
              <a:gd name="connsiteY3" fmla="*/ 5028319 h 5028319"/>
              <a:gd name="connsiteX4" fmla="*/ 644419 w 5295735"/>
              <a:gd name="connsiteY4" fmla="*/ 5028319 h 5028319"/>
              <a:gd name="connsiteX5" fmla="*/ 545115 w 5295735"/>
              <a:gd name="connsiteY5" fmla="*/ 4943332 h 5028319"/>
              <a:gd name="connsiteX6" fmla="*/ 99594 w 5295735"/>
              <a:gd name="connsiteY6" fmla="*/ 4428868 h 5028319"/>
              <a:gd name="connsiteX7" fmla="*/ 0 w 5295735"/>
              <a:gd name="connsiteY7" fmla="*/ 4264932 h 5028319"/>
              <a:gd name="connsiteX8" fmla="*/ 0 w 5295735"/>
              <a:gd name="connsiteY8" fmla="*/ 1416346 h 5028319"/>
              <a:gd name="connsiteX9" fmla="*/ 99594 w 5295735"/>
              <a:gd name="connsiteY9" fmla="*/ 1252411 h 5028319"/>
              <a:gd name="connsiteX10" fmla="*/ 2455096 w 5295735"/>
              <a:gd name="connsiteY10" fmla="*/ 0 h 5028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95735" h="5028319">
                <a:moveTo>
                  <a:pt x="2455096" y="0"/>
                </a:moveTo>
                <a:cubicBezTo>
                  <a:pt x="4023938" y="0"/>
                  <a:pt x="5295735" y="1271797"/>
                  <a:pt x="5295735" y="2840639"/>
                </a:cubicBezTo>
                <a:cubicBezTo>
                  <a:pt x="5295735" y="3625060"/>
                  <a:pt x="4977786" y="4335220"/>
                  <a:pt x="4463732" y="4849274"/>
                </a:cubicBezTo>
                <a:lnTo>
                  <a:pt x="4266733" y="5028319"/>
                </a:lnTo>
                <a:lnTo>
                  <a:pt x="644419" y="5028319"/>
                </a:lnTo>
                <a:lnTo>
                  <a:pt x="545115" y="4943332"/>
                </a:lnTo>
                <a:cubicBezTo>
                  <a:pt x="376961" y="4790500"/>
                  <a:pt x="227215" y="4617772"/>
                  <a:pt x="99594" y="4428868"/>
                </a:cubicBezTo>
                <a:lnTo>
                  <a:pt x="0" y="4264932"/>
                </a:lnTo>
                <a:lnTo>
                  <a:pt x="0" y="1416346"/>
                </a:lnTo>
                <a:lnTo>
                  <a:pt x="99594" y="1252411"/>
                </a:lnTo>
                <a:cubicBezTo>
                  <a:pt x="610077" y="496796"/>
                  <a:pt x="1474570" y="0"/>
                  <a:pt x="2455096" y="0"/>
                </a:cubicBezTo>
                <a:close/>
              </a:path>
            </a:pathLst>
          </a:custGeom>
          <a:solidFill>
            <a:schemeClr val="accent1">
              <a:lumMod val="60000"/>
              <a:lumOff val="40000"/>
            </a:schemeClr>
          </a:solidFill>
          <a:ln>
            <a:noFill/>
          </a:ln>
          <a:effectLst>
            <a:outerShdw blurRad="152400" dist="38100" sx="102000" sy="102000" algn="ctr" rotWithShape="0">
              <a:schemeClr val="accent4">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rgbClr val="FFFFFF"/>
                </a:solidFill>
                <a:latin typeface="等线" panose="02110004020202020204"/>
                <a:ea typeface="+mn-ea"/>
                <a:cs typeface="+mn-cs"/>
              </a:defRPr>
            </a:lvl1pPr>
            <a:lvl2pPr marL="457200" algn="l" defTabSz="914400" rtl="0" eaLnBrk="1" latinLnBrk="0" hangingPunct="1">
              <a:defRPr sz="1800" kern="1200">
                <a:solidFill>
                  <a:srgbClr val="FFFFFF"/>
                </a:solidFill>
                <a:latin typeface="等线" panose="02110004020202020204"/>
                <a:ea typeface="+mn-ea"/>
                <a:cs typeface="+mn-cs"/>
              </a:defRPr>
            </a:lvl2pPr>
            <a:lvl3pPr marL="914400" algn="l" defTabSz="914400" rtl="0" eaLnBrk="1" latinLnBrk="0" hangingPunct="1">
              <a:defRPr sz="1800" kern="1200">
                <a:solidFill>
                  <a:srgbClr val="FFFFFF"/>
                </a:solidFill>
                <a:latin typeface="等线" panose="02110004020202020204"/>
                <a:ea typeface="+mn-ea"/>
                <a:cs typeface="+mn-cs"/>
              </a:defRPr>
            </a:lvl3pPr>
            <a:lvl4pPr marL="1371600" algn="l" defTabSz="914400" rtl="0" eaLnBrk="1" latinLnBrk="0" hangingPunct="1">
              <a:defRPr sz="1800" kern="1200">
                <a:solidFill>
                  <a:srgbClr val="FFFFFF"/>
                </a:solidFill>
                <a:latin typeface="等线" panose="02110004020202020204"/>
                <a:ea typeface="+mn-ea"/>
                <a:cs typeface="+mn-cs"/>
              </a:defRPr>
            </a:lvl4pPr>
            <a:lvl5pPr marL="1828800" algn="l" defTabSz="914400" rtl="0" eaLnBrk="1" latinLnBrk="0" hangingPunct="1">
              <a:defRPr sz="1800" kern="1200">
                <a:solidFill>
                  <a:srgbClr val="FFFFFF"/>
                </a:solidFill>
                <a:latin typeface="等线" panose="02110004020202020204"/>
                <a:ea typeface="+mn-ea"/>
                <a:cs typeface="+mn-cs"/>
              </a:defRPr>
            </a:lvl5pPr>
            <a:lvl6pPr marL="2286000" algn="l" defTabSz="914400" rtl="0" eaLnBrk="1" latinLnBrk="0" hangingPunct="1">
              <a:defRPr sz="1800" kern="1200">
                <a:solidFill>
                  <a:srgbClr val="FFFFFF"/>
                </a:solidFill>
                <a:latin typeface="等线" panose="02110004020202020204"/>
                <a:ea typeface="+mn-ea"/>
                <a:cs typeface="+mn-cs"/>
              </a:defRPr>
            </a:lvl6pPr>
            <a:lvl7pPr marL="2743200" algn="l" defTabSz="914400" rtl="0" eaLnBrk="1" latinLnBrk="0" hangingPunct="1">
              <a:defRPr sz="1800" kern="1200">
                <a:solidFill>
                  <a:srgbClr val="FFFFFF"/>
                </a:solidFill>
                <a:latin typeface="等线" panose="02110004020202020204"/>
                <a:ea typeface="+mn-ea"/>
                <a:cs typeface="+mn-cs"/>
              </a:defRPr>
            </a:lvl7pPr>
            <a:lvl8pPr marL="3200400" algn="l" defTabSz="914400" rtl="0" eaLnBrk="1" latinLnBrk="0" hangingPunct="1">
              <a:defRPr sz="1800" kern="1200">
                <a:solidFill>
                  <a:srgbClr val="FFFFFF"/>
                </a:solidFill>
                <a:latin typeface="等线" panose="02110004020202020204"/>
                <a:ea typeface="+mn-ea"/>
                <a:cs typeface="+mn-cs"/>
              </a:defRPr>
            </a:lvl8pPr>
            <a:lvl9pPr marL="3657600" algn="l" defTabSz="914400" rtl="0" eaLnBrk="1" latinLnBrk="0" hangingPunct="1">
              <a:defRPr sz="1800" kern="1200">
                <a:solidFill>
                  <a:srgbClr val="FFFFFF"/>
                </a:solidFill>
                <a:latin typeface="等线" panose="02110004020202020204"/>
                <a:ea typeface="+mn-ea"/>
                <a:cs typeface="+mn-cs"/>
              </a:defRPr>
            </a:lvl9pPr>
          </a:lstStyle>
          <a:p>
            <a:pPr algn="ctr"/>
            <a:endParaRPr lang="zh-CN" altLang="en-US"/>
          </a:p>
        </p:txBody>
      </p:sp>
      <p:sp>
        <p:nvSpPr>
          <p:cNvPr id="17" name="矩形 16"/>
          <p:cNvSpPr/>
          <p:nvPr/>
        </p:nvSpPr>
        <p:spPr>
          <a:xfrm>
            <a:off x="546774" y="5326417"/>
            <a:ext cx="2139480" cy="622300"/>
          </a:xfrm>
          <a:prstGeom prst="rect">
            <a:avLst/>
          </a:prstGeom>
          <a:solidFill>
            <a:schemeClr val="accent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8" name="Text1"/>
          <p:cNvSpPr txBox="1"/>
          <p:nvPr>
            <p:custDataLst>
              <p:tags r:id="rId1"/>
            </p:custDataLst>
          </p:nvPr>
        </p:nvSpPr>
        <p:spPr>
          <a:xfrm>
            <a:off x="693845" y="5434019"/>
            <a:ext cx="1851660" cy="387985"/>
          </a:xfrm>
          <a:prstGeom prst="rect">
            <a:avLst/>
          </a:prstGeom>
          <a:noFill/>
        </p:spPr>
        <p:txBody>
          <a:bodyPr wrap="square" lIns="0" tIns="0" rIns="0" bIns="0" rtlCol="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400" b="1">
                <a:solidFill>
                  <a:schemeClr val="tx2"/>
                </a:solidFill>
                <a:latin typeface="微软雅黑" panose="020B0503020204020204" charset="-122"/>
                <a:ea typeface="微软雅黑" panose="020B0503020204020204" charset="-122"/>
              </a:rPr>
              <a:t>学生</a:t>
            </a:r>
            <a:endParaRPr lang="zh-CN" altLang="en-US" sz="1400" b="1">
              <a:solidFill>
                <a:schemeClr val="tx2"/>
              </a:solidFill>
              <a:latin typeface="微软雅黑" panose="020B0503020204020204" charset="-122"/>
              <a:ea typeface="微软雅黑" panose="020B0503020204020204" charset="-122"/>
            </a:endParaRPr>
          </a:p>
        </p:txBody>
      </p:sp>
      <p:sp>
        <p:nvSpPr>
          <p:cNvPr id="19" name="矩形 18"/>
          <p:cNvSpPr/>
          <p:nvPr/>
        </p:nvSpPr>
        <p:spPr>
          <a:xfrm>
            <a:off x="2686252" y="5326118"/>
            <a:ext cx="2139480" cy="622300"/>
          </a:xfrm>
          <a:prstGeom prst="rect">
            <a:avLst/>
          </a:prstGeom>
          <a:solidFill>
            <a:schemeClr val="tx2"/>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0" name="Text2"/>
          <p:cNvSpPr txBox="1"/>
          <p:nvPr>
            <p:custDataLst>
              <p:tags r:id="rId2"/>
            </p:custDataLst>
          </p:nvPr>
        </p:nvSpPr>
        <p:spPr>
          <a:xfrm>
            <a:off x="550795" y="909283"/>
            <a:ext cx="6571365" cy="2240466"/>
          </a:xfrm>
          <a:prstGeom prst="rect">
            <a:avLst/>
          </a:prstGeom>
          <a:noFill/>
        </p:spPr>
        <p:txBody>
          <a:bodyPr wrap="square" lIns="0" tIns="0" rIns="0" bIns="0" rtlCol="0" anchor="b"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7200" b="1">
                <a:solidFill>
                  <a:schemeClr val="tx2"/>
                </a:solidFill>
                <a:latin typeface="微软雅黑" panose="020B0503020204020204" charset="-122"/>
                <a:ea typeface="微软雅黑" panose="020B0503020204020204" charset="-122"/>
              </a:rPr>
              <a:t>谢谢观看</a:t>
            </a:r>
            <a:endParaRPr lang="en-US" altLang="zh-CN" sz="7200" b="1">
              <a:solidFill>
                <a:schemeClr val="tx2"/>
              </a:solidFill>
              <a:latin typeface="微软雅黑" panose="020B0503020204020204" charset="-122"/>
              <a:ea typeface="微软雅黑" panose="020B0503020204020204" charset="-122"/>
            </a:endParaRPr>
          </a:p>
        </p:txBody>
      </p:sp>
      <p:sp>
        <p:nvSpPr>
          <p:cNvPr id="21" name="Text3"/>
          <p:cNvSpPr txBox="1"/>
          <p:nvPr>
            <p:custDataLst>
              <p:tags r:id="rId3"/>
            </p:custDataLst>
          </p:nvPr>
        </p:nvSpPr>
        <p:spPr>
          <a:xfrm>
            <a:off x="550548" y="3314316"/>
            <a:ext cx="4498530" cy="473731"/>
          </a:xfrm>
          <a:prstGeom prst="rect">
            <a:avLst/>
          </a:prstGeom>
          <a:noFill/>
        </p:spPr>
        <p:txBody>
          <a:bodyPr wrap="square" lIns="0" tIns="0" rIns="0" bIns="0" rtlCol="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600">
                <a:solidFill>
                  <a:schemeClr val="tx2"/>
                </a:solidFill>
                <a:latin typeface="微软雅黑" panose="020B0503020204020204" charset="-122"/>
                <a:ea typeface="微软雅黑" panose="020B0503020204020204" charset="-122"/>
              </a:rPr>
              <a:t>Thank You</a:t>
            </a:r>
            <a:endParaRPr lang="en-US" altLang="zh-CN" sz="1600">
              <a:solidFill>
                <a:schemeClr val="tx2"/>
              </a:solidFill>
              <a:latin typeface="微软雅黑" panose="020B0503020204020204" charset="-122"/>
              <a:ea typeface="微软雅黑" panose="020B0503020204020204" charset="-122"/>
            </a:endParaRPr>
          </a:p>
        </p:txBody>
      </p:sp>
      <p:sp>
        <p:nvSpPr>
          <p:cNvPr id="22" name="Text4"/>
          <p:cNvSpPr txBox="1"/>
          <p:nvPr>
            <p:custDataLst>
              <p:tags r:id="rId4"/>
            </p:custDataLst>
          </p:nvPr>
        </p:nvSpPr>
        <p:spPr>
          <a:xfrm>
            <a:off x="2816015" y="5428939"/>
            <a:ext cx="1859280" cy="398780"/>
          </a:xfrm>
          <a:prstGeom prst="rect">
            <a:avLst/>
          </a:prstGeom>
          <a:noFill/>
        </p:spPr>
        <p:txBody>
          <a:bodyPr wrap="square" lIns="0" tIns="0" rIns="0" bIns="0" rtlCol="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1400">
                <a:solidFill>
                  <a:schemeClr val="accent1"/>
                </a:solidFill>
                <a:effectLst>
                  <a:outerShdw blurRad="76200" dist="38100" dir="2700000" algn="ctr" rotWithShape="0">
                    <a:schemeClr val="accent1">
                      <a:alpha val="0"/>
                    </a:schemeClr>
                  </a:outerShdw>
                </a:effectLst>
                <a:latin typeface="微软雅黑" panose="020B0503020204020204" charset="-122"/>
                <a:ea typeface="微软雅黑" panose="020B0503020204020204" charset="-122"/>
                <a:sym typeface="+mn-ea"/>
              </a:rPr>
              <a:t>2024.05.15</a:t>
            </a:r>
            <a:endParaRPr lang="en-US" altLang="zh-CN" sz="1400">
              <a:solidFill>
                <a:schemeClr val="accent1"/>
              </a:solidFill>
              <a:effectLst>
                <a:outerShdw blurRad="76200" dist="38100" dir="2700000" algn="ctr" rotWithShape="0">
                  <a:schemeClr val="accent1">
                    <a:alpha val="0"/>
                  </a:schemeClr>
                </a:outerShdw>
              </a:effectLst>
              <a:latin typeface="微软雅黑" panose="020B0503020204020204" charset="-122"/>
              <a:ea typeface="微软雅黑" panose="020B0503020204020204" charset="-122"/>
              <a:sym typeface="+mn-ea"/>
            </a:endParaRPr>
          </a:p>
        </p:txBody>
      </p:sp>
      <p:pic>
        <p:nvPicPr>
          <p:cNvPr id="9" name="shap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51779" y="1411550"/>
            <a:ext cx="5572468" cy="5572468"/>
          </a:xfrm>
          <a:prstGeom prst="rect">
            <a:avLst/>
          </a:prstGeom>
        </p:spPr>
      </p:pic>
    </p:spTree>
    <p:custDataLst>
      <p:tags r:id="rId6"/>
    </p:custData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任意多边形: 形状 11"/>
          <p:cNvSpPr/>
          <p:nvPr/>
        </p:nvSpPr>
        <p:spPr>
          <a:xfrm flipH="1">
            <a:off x="7515039" y="1856082"/>
            <a:ext cx="4676961" cy="5028319"/>
          </a:xfrm>
          <a:custGeom>
            <a:avLst/>
            <a:gdLst>
              <a:gd name="connsiteX0" fmla="*/ 1836322 w 4676961"/>
              <a:gd name="connsiteY0" fmla="*/ 0 h 5028319"/>
              <a:gd name="connsiteX1" fmla="*/ 191912 w 4676961"/>
              <a:gd name="connsiteY1" fmla="*/ 524083 h 5028319"/>
              <a:gd name="connsiteX2" fmla="*/ 0 w 4676961"/>
              <a:gd name="connsiteY2" fmla="*/ 678629 h 5028319"/>
              <a:gd name="connsiteX3" fmla="*/ 0 w 4676961"/>
              <a:gd name="connsiteY3" fmla="*/ 5006372 h 5028319"/>
              <a:gd name="connsiteX4" fmla="*/ 25645 w 4676961"/>
              <a:gd name="connsiteY4" fmla="*/ 5028319 h 5028319"/>
              <a:gd name="connsiteX5" fmla="*/ 3647959 w 4676961"/>
              <a:gd name="connsiteY5" fmla="*/ 5028319 h 5028319"/>
              <a:gd name="connsiteX6" fmla="*/ 3844958 w 4676961"/>
              <a:gd name="connsiteY6" fmla="*/ 4849274 h 5028319"/>
              <a:gd name="connsiteX7" fmla="*/ 4676961 w 4676961"/>
              <a:gd name="connsiteY7" fmla="*/ 2840639 h 5028319"/>
              <a:gd name="connsiteX8" fmla="*/ 1836322 w 4676961"/>
              <a:gd name="connsiteY8" fmla="*/ 0 h 5028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76961" h="5028319">
                <a:moveTo>
                  <a:pt x="1836322" y="0"/>
                </a:moveTo>
                <a:cubicBezTo>
                  <a:pt x="1223493" y="0"/>
                  <a:pt x="655990" y="194061"/>
                  <a:pt x="191912" y="524083"/>
                </a:cubicBezTo>
                <a:lnTo>
                  <a:pt x="0" y="678629"/>
                </a:lnTo>
                <a:lnTo>
                  <a:pt x="0" y="5006372"/>
                </a:lnTo>
                <a:lnTo>
                  <a:pt x="25645" y="5028319"/>
                </a:lnTo>
                <a:lnTo>
                  <a:pt x="3647959" y="5028319"/>
                </a:lnTo>
                <a:lnTo>
                  <a:pt x="3844958" y="4849274"/>
                </a:lnTo>
                <a:cubicBezTo>
                  <a:pt x="4359012" y="4335220"/>
                  <a:pt x="4676961" y="3625060"/>
                  <a:pt x="4676961" y="2840639"/>
                </a:cubicBezTo>
                <a:cubicBezTo>
                  <a:pt x="4676961" y="1271797"/>
                  <a:pt x="3405164" y="0"/>
                  <a:pt x="1836322" y="0"/>
                </a:cubicBezTo>
                <a:close/>
              </a:path>
            </a:pathLst>
          </a:custGeom>
          <a:solidFill>
            <a:schemeClr val="accent1">
              <a:lumMod val="60000"/>
              <a:lumOff val="40000"/>
            </a:schemeClr>
          </a:solidFill>
          <a:ln>
            <a:noFill/>
          </a:ln>
          <a:effectLst>
            <a:outerShdw blurRad="152400" dist="38100" sx="102000" sy="102000" algn="ctr" rotWithShape="0">
              <a:schemeClr val="accent4">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rgbClr val="FFFFFF"/>
                </a:solidFill>
                <a:latin typeface="等线" panose="02110004020202020204"/>
                <a:ea typeface="+mn-ea"/>
                <a:cs typeface="+mn-cs"/>
              </a:defRPr>
            </a:lvl1pPr>
            <a:lvl2pPr marL="457200" algn="l" defTabSz="914400" rtl="0" eaLnBrk="1" latinLnBrk="0" hangingPunct="1">
              <a:defRPr sz="1800" kern="1200">
                <a:solidFill>
                  <a:srgbClr val="FFFFFF"/>
                </a:solidFill>
                <a:latin typeface="等线" panose="02110004020202020204"/>
                <a:ea typeface="+mn-ea"/>
                <a:cs typeface="+mn-cs"/>
              </a:defRPr>
            </a:lvl2pPr>
            <a:lvl3pPr marL="914400" algn="l" defTabSz="914400" rtl="0" eaLnBrk="1" latinLnBrk="0" hangingPunct="1">
              <a:defRPr sz="1800" kern="1200">
                <a:solidFill>
                  <a:srgbClr val="FFFFFF"/>
                </a:solidFill>
                <a:latin typeface="等线" panose="02110004020202020204"/>
                <a:ea typeface="+mn-ea"/>
                <a:cs typeface="+mn-cs"/>
              </a:defRPr>
            </a:lvl3pPr>
            <a:lvl4pPr marL="1371600" algn="l" defTabSz="914400" rtl="0" eaLnBrk="1" latinLnBrk="0" hangingPunct="1">
              <a:defRPr sz="1800" kern="1200">
                <a:solidFill>
                  <a:srgbClr val="FFFFFF"/>
                </a:solidFill>
                <a:latin typeface="等线" panose="02110004020202020204"/>
                <a:ea typeface="+mn-ea"/>
                <a:cs typeface="+mn-cs"/>
              </a:defRPr>
            </a:lvl4pPr>
            <a:lvl5pPr marL="1828800" algn="l" defTabSz="914400" rtl="0" eaLnBrk="1" latinLnBrk="0" hangingPunct="1">
              <a:defRPr sz="1800" kern="1200">
                <a:solidFill>
                  <a:srgbClr val="FFFFFF"/>
                </a:solidFill>
                <a:latin typeface="等线" panose="02110004020202020204"/>
                <a:ea typeface="+mn-ea"/>
                <a:cs typeface="+mn-cs"/>
              </a:defRPr>
            </a:lvl5pPr>
            <a:lvl6pPr marL="2286000" algn="l" defTabSz="914400" rtl="0" eaLnBrk="1" latinLnBrk="0" hangingPunct="1">
              <a:defRPr sz="1800" kern="1200">
                <a:solidFill>
                  <a:srgbClr val="FFFFFF"/>
                </a:solidFill>
                <a:latin typeface="等线" panose="02110004020202020204"/>
                <a:ea typeface="+mn-ea"/>
                <a:cs typeface="+mn-cs"/>
              </a:defRPr>
            </a:lvl6pPr>
            <a:lvl7pPr marL="2743200" algn="l" defTabSz="914400" rtl="0" eaLnBrk="1" latinLnBrk="0" hangingPunct="1">
              <a:defRPr sz="1800" kern="1200">
                <a:solidFill>
                  <a:srgbClr val="FFFFFF"/>
                </a:solidFill>
                <a:latin typeface="等线" panose="02110004020202020204"/>
                <a:ea typeface="+mn-ea"/>
                <a:cs typeface="+mn-cs"/>
              </a:defRPr>
            </a:lvl7pPr>
            <a:lvl8pPr marL="3200400" algn="l" defTabSz="914400" rtl="0" eaLnBrk="1" latinLnBrk="0" hangingPunct="1">
              <a:defRPr sz="1800" kern="1200">
                <a:solidFill>
                  <a:srgbClr val="FFFFFF"/>
                </a:solidFill>
                <a:latin typeface="等线" panose="02110004020202020204"/>
                <a:ea typeface="+mn-ea"/>
                <a:cs typeface="+mn-cs"/>
              </a:defRPr>
            </a:lvl8pPr>
            <a:lvl9pPr marL="3657600" algn="l" defTabSz="914400" rtl="0" eaLnBrk="1" latinLnBrk="0" hangingPunct="1">
              <a:defRPr sz="1800" kern="1200">
                <a:solidFill>
                  <a:srgbClr val="FFFFFF"/>
                </a:solidFill>
                <a:latin typeface="等线" panose="02110004020202020204"/>
                <a:ea typeface="+mn-ea"/>
                <a:cs typeface="+mn-cs"/>
              </a:defRPr>
            </a:lvl9pPr>
          </a:lstStyle>
          <a:p>
            <a:pPr algn="ctr"/>
            <a:endParaRPr lang="zh-CN" altLang="en-US"/>
          </a:p>
        </p:txBody>
      </p:sp>
      <p:pic>
        <p:nvPicPr>
          <p:cNvPr id="3" name="shape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8329869" y="2198706"/>
            <a:ext cx="4748460" cy="4748460"/>
          </a:xfrm>
          <a:prstGeom prst="rect">
            <a:avLst/>
          </a:prstGeom>
        </p:spPr>
      </p:pic>
      <p:sp>
        <p:nvSpPr>
          <p:cNvPr id="10" name="任意多边形: 形状 9"/>
          <p:cNvSpPr/>
          <p:nvPr/>
        </p:nvSpPr>
        <p:spPr>
          <a:xfrm>
            <a:off x="0" y="0"/>
            <a:ext cx="9432758" cy="6858000"/>
          </a:xfrm>
          <a:custGeom>
            <a:avLst/>
            <a:gdLst>
              <a:gd name="connsiteX0" fmla="*/ 0 w 9561095"/>
              <a:gd name="connsiteY0" fmla="*/ 0 h 6858000"/>
              <a:gd name="connsiteX1" fmla="*/ 8418072 w 9561095"/>
              <a:gd name="connsiteY1" fmla="*/ 0 h 6858000"/>
              <a:gd name="connsiteX2" fmla="*/ 9561095 w 9561095"/>
              <a:gd name="connsiteY2" fmla="*/ 1143023 h 6858000"/>
              <a:gd name="connsiteX3" fmla="*/ 9561095 w 9561095"/>
              <a:gd name="connsiteY3" fmla="*/ 5714977 h 6858000"/>
              <a:gd name="connsiteX4" fmla="*/ 8418072 w 9561095"/>
              <a:gd name="connsiteY4" fmla="*/ 6858000 h 6858000"/>
              <a:gd name="connsiteX5" fmla="*/ 0 w 9561095"/>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61095" h="6858000">
                <a:moveTo>
                  <a:pt x="0" y="0"/>
                </a:moveTo>
                <a:lnTo>
                  <a:pt x="8418072" y="0"/>
                </a:lnTo>
                <a:cubicBezTo>
                  <a:pt x="9049346" y="0"/>
                  <a:pt x="9561095" y="511749"/>
                  <a:pt x="9561095" y="1143023"/>
                </a:cubicBezTo>
                <a:lnTo>
                  <a:pt x="9561095" y="5714977"/>
                </a:lnTo>
                <a:cubicBezTo>
                  <a:pt x="9561095" y="6346251"/>
                  <a:pt x="9049346" y="6858000"/>
                  <a:pt x="8418072" y="6858000"/>
                </a:cubicBezTo>
                <a:lnTo>
                  <a:pt x="0" y="68580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rgbClr val="FFFFFF"/>
                </a:solidFill>
                <a:latin typeface="等线" panose="02110004020202020204"/>
                <a:ea typeface="+mn-ea"/>
                <a:cs typeface="+mn-cs"/>
              </a:defRPr>
            </a:lvl1pPr>
            <a:lvl2pPr marL="457200" algn="l" defTabSz="914400" rtl="0" eaLnBrk="1" latinLnBrk="0" hangingPunct="1">
              <a:defRPr sz="1800" kern="1200">
                <a:solidFill>
                  <a:srgbClr val="FFFFFF"/>
                </a:solidFill>
                <a:latin typeface="等线" panose="02110004020202020204"/>
                <a:ea typeface="+mn-ea"/>
                <a:cs typeface="+mn-cs"/>
              </a:defRPr>
            </a:lvl2pPr>
            <a:lvl3pPr marL="914400" algn="l" defTabSz="914400" rtl="0" eaLnBrk="1" latinLnBrk="0" hangingPunct="1">
              <a:defRPr sz="1800" kern="1200">
                <a:solidFill>
                  <a:srgbClr val="FFFFFF"/>
                </a:solidFill>
                <a:latin typeface="等线" panose="02110004020202020204"/>
                <a:ea typeface="+mn-ea"/>
                <a:cs typeface="+mn-cs"/>
              </a:defRPr>
            </a:lvl3pPr>
            <a:lvl4pPr marL="1371600" algn="l" defTabSz="914400" rtl="0" eaLnBrk="1" latinLnBrk="0" hangingPunct="1">
              <a:defRPr sz="1800" kern="1200">
                <a:solidFill>
                  <a:srgbClr val="FFFFFF"/>
                </a:solidFill>
                <a:latin typeface="等线" panose="02110004020202020204"/>
                <a:ea typeface="+mn-ea"/>
                <a:cs typeface="+mn-cs"/>
              </a:defRPr>
            </a:lvl4pPr>
            <a:lvl5pPr marL="1828800" algn="l" defTabSz="914400" rtl="0" eaLnBrk="1" latinLnBrk="0" hangingPunct="1">
              <a:defRPr sz="1800" kern="1200">
                <a:solidFill>
                  <a:srgbClr val="FFFFFF"/>
                </a:solidFill>
                <a:latin typeface="等线" panose="02110004020202020204"/>
                <a:ea typeface="+mn-ea"/>
                <a:cs typeface="+mn-cs"/>
              </a:defRPr>
            </a:lvl5pPr>
            <a:lvl6pPr marL="2286000" algn="l" defTabSz="914400" rtl="0" eaLnBrk="1" latinLnBrk="0" hangingPunct="1">
              <a:defRPr sz="1800" kern="1200">
                <a:solidFill>
                  <a:srgbClr val="FFFFFF"/>
                </a:solidFill>
                <a:latin typeface="等线" panose="02110004020202020204"/>
                <a:ea typeface="+mn-ea"/>
                <a:cs typeface="+mn-cs"/>
              </a:defRPr>
            </a:lvl6pPr>
            <a:lvl7pPr marL="2743200" algn="l" defTabSz="914400" rtl="0" eaLnBrk="1" latinLnBrk="0" hangingPunct="1">
              <a:defRPr sz="1800" kern="1200">
                <a:solidFill>
                  <a:srgbClr val="FFFFFF"/>
                </a:solidFill>
                <a:latin typeface="等线" panose="02110004020202020204"/>
                <a:ea typeface="+mn-ea"/>
                <a:cs typeface="+mn-cs"/>
              </a:defRPr>
            </a:lvl7pPr>
            <a:lvl8pPr marL="3200400" algn="l" defTabSz="914400" rtl="0" eaLnBrk="1" latinLnBrk="0" hangingPunct="1">
              <a:defRPr sz="1800" kern="1200">
                <a:solidFill>
                  <a:srgbClr val="FFFFFF"/>
                </a:solidFill>
                <a:latin typeface="等线" panose="02110004020202020204"/>
                <a:ea typeface="+mn-ea"/>
                <a:cs typeface="+mn-cs"/>
              </a:defRPr>
            </a:lvl8pPr>
            <a:lvl9pPr marL="3657600" algn="l" defTabSz="914400" rtl="0" eaLnBrk="1" latinLnBrk="0" hangingPunct="1">
              <a:defRPr sz="1800" kern="1200">
                <a:solidFill>
                  <a:srgbClr val="FFFFFF"/>
                </a:solidFill>
                <a:latin typeface="等线" panose="02110004020202020204"/>
                <a:ea typeface="+mn-ea"/>
                <a:cs typeface="+mn-cs"/>
              </a:defRPr>
            </a:lvl9pPr>
          </a:lstStyle>
          <a:p>
            <a:pPr algn="ctr"/>
            <a:endParaRPr lang="zh-CN" altLang="en-US">
              <a:solidFill>
                <a:schemeClr val="tx2"/>
              </a:solidFill>
            </a:endParaRPr>
          </a:p>
        </p:txBody>
      </p:sp>
      <p:grpSp>
        <p:nvGrpSpPr>
          <p:cNvPr id="93" name="Text4"/>
          <p:cNvGrpSpPr/>
          <p:nvPr>
            <p:custDataLst>
              <p:tags r:id="rId2"/>
            </p:custDataLst>
          </p:nvPr>
        </p:nvGrpSpPr>
        <p:grpSpPr>
          <a:xfrm>
            <a:off x="2959941" y="1150271"/>
            <a:ext cx="3189061" cy="972860"/>
            <a:chOff x="2757713" y="1890118"/>
            <a:chExt cx="3189061" cy="954107"/>
          </a:xfrm>
        </p:grpSpPr>
        <p:sp>
          <p:nvSpPr>
            <p:cNvPr id="117" name="Text2"/>
            <p:cNvSpPr txBox="1"/>
            <p:nvPr>
              <p:custDataLst>
                <p:tags r:id="rId3"/>
              </p:custDataLst>
            </p:nvPr>
          </p:nvSpPr>
          <p:spPr>
            <a:xfrm>
              <a:off x="2757713" y="2474893"/>
              <a:ext cx="3189061" cy="369332"/>
            </a:xfrm>
            <a:prstGeom prst="rect">
              <a:avLst/>
            </a:prstGeom>
          </p:spPr>
          <p:txBody>
            <a:bodyPr wrap="square">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ko-KR" b="1">
                  <a:solidFill>
                    <a:schemeClr val="tx2"/>
                  </a:solidFill>
                  <a:latin typeface="微软雅黑" panose="020B0503020204020204" charset="-122"/>
                  <a:ea typeface="微软雅黑" panose="020B0503020204020204" charset="-122"/>
                </a:rPr>
                <a:t>研究背景</a:t>
              </a:r>
              <a:endParaRPr lang="en-US" altLang="ko-KR" b="1">
                <a:solidFill>
                  <a:schemeClr val="tx2"/>
                </a:solidFill>
                <a:latin typeface="微软雅黑" panose="020B0503020204020204" charset="-122"/>
                <a:ea typeface="微软雅黑" panose="020B0503020204020204" charset="-122"/>
              </a:endParaRPr>
            </a:p>
          </p:txBody>
        </p:sp>
        <p:sp>
          <p:nvSpPr>
            <p:cNvPr id="118" name="Text3"/>
            <p:cNvSpPr txBox="1"/>
            <p:nvPr>
              <p:custDataLst>
                <p:tags r:id="rId4"/>
              </p:custDataLst>
            </p:nvPr>
          </p:nvSpPr>
          <p:spPr>
            <a:xfrm>
              <a:off x="2757714" y="1890118"/>
              <a:ext cx="1776103" cy="584775"/>
            </a:xfrm>
            <a:prstGeom prst="rect">
              <a:avLst/>
            </a:prstGeom>
          </p:spPr>
          <p:txBody>
            <a:bodyPr wrap="none">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ko-KR" sz="2800" b="1">
                  <a:solidFill>
                    <a:schemeClr val="bg1"/>
                  </a:solidFill>
                  <a:latin typeface="微软雅黑" panose="020B0503020204020204" charset="-122"/>
                  <a:ea typeface="微软雅黑" panose="020B0503020204020204" charset="-122"/>
                </a:rPr>
                <a:t>01</a:t>
              </a:r>
              <a:endParaRPr lang="en-US" altLang="ko-KR" sz="2800" b="1">
                <a:solidFill>
                  <a:schemeClr val="bg1"/>
                </a:solidFill>
                <a:latin typeface="微软雅黑" panose="020B0503020204020204" charset="-122"/>
                <a:ea typeface="微软雅黑" panose="020B0503020204020204" charset="-122"/>
              </a:endParaRPr>
            </a:p>
          </p:txBody>
        </p:sp>
      </p:grpSp>
      <p:sp>
        <p:nvSpPr>
          <p:cNvPr id="94" name="TextBox"/>
          <p:cNvSpPr txBox="1"/>
          <p:nvPr/>
        </p:nvSpPr>
        <p:spPr>
          <a:xfrm>
            <a:off x="1039148" y="3559779"/>
            <a:ext cx="1536065" cy="36830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ko-KR">
                <a:solidFill>
                  <a:schemeClr val="tx2"/>
                </a:solidFill>
                <a:latin typeface="微软雅黑" panose="020B0503020204020204" charset="-122"/>
                <a:ea typeface="微软雅黑" panose="020B0503020204020204" charset="-122"/>
                <a:cs typeface="Arial" panose="020B0704020202020204" pitchFamily="34" charset="0"/>
              </a:rPr>
              <a:t>Contents</a:t>
            </a:r>
            <a:endParaRPr lang="en-US" altLang="ko-KR">
              <a:solidFill>
                <a:schemeClr val="tx2"/>
              </a:solidFill>
              <a:latin typeface="微软雅黑" panose="020B0503020204020204" charset="-122"/>
              <a:ea typeface="微软雅黑" panose="020B0503020204020204" charset="-122"/>
              <a:cs typeface="Arial" panose="020B0704020202020204" pitchFamily="34" charset="0"/>
            </a:endParaRPr>
          </a:p>
        </p:txBody>
      </p:sp>
      <p:sp>
        <p:nvSpPr>
          <p:cNvPr id="95" name="TextBox"/>
          <p:cNvSpPr txBox="1"/>
          <p:nvPr/>
        </p:nvSpPr>
        <p:spPr>
          <a:xfrm>
            <a:off x="1039148" y="2729199"/>
            <a:ext cx="1536065" cy="82994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4800" b="1">
                <a:solidFill>
                  <a:schemeClr val="tx2"/>
                </a:solidFill>
                <a:latin typeface="微软雅黑" panose="020B0503020204020204" charset="-122"/>
                <a:ea typeface="微软雅黑" panose="020B0503020204020204" charset="-122"/>
                <a:cs typeface="Arial" panose="020B0704020202020204" pitchFamily="34" charset="0"/>
              </a:rPr>
              <a:t>目录</a:t>
            </a:r>
            <a:endParaRPr lang="ko-KR" altLang="en-US" sz="4800" b="1">
              <a:solidFill>
                <a:schemeClr val="tx2"/>
              </a:solidFill>
              <a:latin typeface="微软雅黑" panose="020B0503020204020204" charset="-122"/>
              <a:cs typeface="Arial" panose="020B0704020202020204" pitchFamily="34" charset="0"/>
            </a:endParaRPr>
          </a:p>
        </p:txBody>
      </p:sp>
      <p:grpSp>
        <p:nvGrpSpPr>
          <p:cNvPr id="96" name="Text8"/>
          <p:cNvGrpSpPr/>
          <p:nvPr>
            <p:custDataLst>
              <p:tags r:id="rId5"/>
            </p:custDataLst>
          </p:nvPr>
        </p:nvGrpSpPr>
        <p:grpSpPr>
          <a:xfrm>
            <a:off x="2959941" y="2728991"/>
            <a:ext cx="3189061" cy="972787"/>
            <a:chOff x="2757713" y="1890118"/>
            <a:chExt cx="3189061" cy="954107"/>
          </a:xfrm>
        </p:grpSpPr>
        <p:sp>
          <p:nvSpPr>
            <p:cNvPr id="114" name="Text6"/>
            <p:cNvSpPr txBox="1"/>
            <p:nvPr>
              <p:custDataLst>
                <p:tags r:id="rId6"/>
              </p:custDataLst>
            </p:nvPr>
          </p:nvSpPr>
          <p:spPr>
            <a:xfrm>
              <a:off x="2757713" y="2474893"/>
              <a:ext cx="3189061" cy="369332"/>
            </a:xfrm>
            <a:prstGeom prst="rect">
              <a:avLst/>
            </a:prstGeom>
          </p:spPr>
          <p:txBody>
            <a:bodyPr wrap="square">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ko-KR" b="1">
                  <a:solidFill>
                    <a:schemeClr val="tx2"/>
                  </a:solidFill>
                  <a:latin typeface="微软雅黑" panose="020B0503020204020204" charset="-122"/>
                  <a:ea typeface="微软雅黑" panose="020B0503020204020204" charset="-122"/>
                </a:rPr>
                <a:t>发展策略</a:t>
              </a:r>
              <a:endParaRPr lang="en-US" altLang="ko-KR" b="1">
                <a:solidFill>
                  <a:schemeClr val="tx2"/>
                </a:solidFill>
                <a:latin typeface="微软雅黑" panose="020B0503020204020204" charset="-122"/>
                <a:ea typeface="微软雅黑" panose="020B0503020204020204" charset="-122"/>
              </a:endParaRPr>
            </a:p>
          </p:txBody>
        </p:sp>
        <p:sp>
          <p:nvSpPr>
            <p:cNvPr id="115" name="Text7"/>
            <p:cNvSpPr txBox="1"/>
            <p:nvPr>
              <p:custDataLst>
                <p:tags r:id="rId7"/>
              </p:custDataLst>
            </p:nvPr>
          </p:nvSpPr>
          <p:spPr>
            <a:xfrm>
              <a:off x="2757714" y="1890118"/>
              <a:ext cx="1776103" cy="584775"/>
            </a:xfrm>
            <a:prstGeom prst="rect">
              <a:avLst/>
            </a:prstGeom>
          </p:spPr>
          <p:txBody>
            <a:bodyPr wrap="none">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ko-KR" sz="2800" b="1">
                  <a:solidFill>
                    <a:schemeClr val="tx2"/>
                  </a:solidFill>
                  <a:latin typeface="微软雅黑" panose="020B0503020204020204" charset="-122"/>
                  <a:ea typeface="微软雅黑" panose="020B0503020204020204" charset="-122"/>
                </a:rPr>
                <a:t>03</a:t>
              </a:r>
              <a:endParaRPr lang="en-US" altLang="ko-KR" sz="2800" b="1">
                <a:solidFill>
                  <a:schemeClr val="tx2"/>
                </a:solidFill>
                <a:latin typeface="微软雅黑" panose="020B0503020204020204" charset="-122"/>
                <a:ea typeface="微软雅黑" panose="020B0503020204020204" charset="-122"/>
              </a:endParaRPr>
            </a:p>
          </p:txBody>
        </p:sp>
      </p:grpSp>
      <p:grpSp>
        <p:nvGrpSpPr>
          <p:cNvPr id="97" name="Text12"/>
          <p:cNvGrpSpPr/>
          <p:nvPr>
            <p:custDataLst>
              <p:tags r:id="rId8"/>
            </p:custDataLst>
          </p:nvPr>
        </p:nvGrpSpPr>
        <p:grpSpPr>
          <a:xfrm>
            <a:off x="2959941" y="4307601"/>
            <a:ext cx="3189061" cy="972787"/>
            <a:chOff x="2757713" y="1890118"/>
            <a:chExt cx="3189061" cy="954107"/>
          </a:xfrm>
        </p:grpSpPr>
        <p:sp>
          <p:nvSpPr>
            <p:cNvPr id="111" name="Text10"/>
            <p:cNvSpPr txBox="1"/>
            <p:nvPr>
              <p:custDataLst>
                <p:tags r:id="rId9"/>
              </p:custDataLst>
            </p:nvPr>
          </p:nvSpPr>
          <p:spPr>
            <a:xfrm>
              <a:off x="2757713" y="2474893"/>
              <a:ext cx="3189061" cy="369332"/>
            </a:xfrm>
            <a:prstGeom prst="rect">
              <a:avLst/>
            </a:prstGeom>
          </p:spPr>
          <p:txBody>
            <a:bodyPr wrap="square">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ko-KR" b="1">
                  <a:solidFill>
                    <a:schemeClr val="tx2"/>
                  </a:solidFill>
                  <a:latin typeface="微软雅黑" panose="020B0503020204020204" charset="-122"/>
                  <a:ea typeface="微软雅黑" panose="020B0503020204020204" charset="-122"/>
                </a:rPr>
                <a:t>总结</a:t>
              </a:r>
              <a:endParaRPr lang="en-US" altLang="ko-KR" b="1">
                <a:solidFill>
                  <a:schemeClr val="tx2"/>
                </a:solidFill>
                <a:latin typeface="微软雅黑" panose="020B0503020204020204" charset="-122"/>
                <a:ea typeface="微软雅黑" panose="020B0503020204020204" charset="-122"/>
              </a:endParaRPr>
            </a:p>
          </p:txBody>
        </p:sp>
        <p:sp>
          <p:nvSpPr>
            <p:cNvPr id="112" name="Text11"/>
            <p:cNvSpPr txBox="1"/>
            <p:nvPr>
              <p:custDataLst>
                <p:tags r:id="rId10"/>
              </p:custDataLst>
            </p:nvPr>
          </p:nvSpPr>
          <p:spPr>
            <a:xfrm>
              <a:off x="2757714" y="1890118"/>
              <a:ext cx="1776103" cy="584775"/>
            </a:xfrm>
            <a:prstGeom prst="rect">
              <a:avLst/>
            </a:prstGeom>
          </p:spPr>
          <p:txBody>
            <a:bodyPr wrap="none">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ko-KR" sz="2800" b="1">
                  <a:solidFill>
                    <a:schemeClr val="tx2"/>
                  </a:solidFill>
                  <a:latin typeface="微软雅黑" panose="020B0503020204020204" charset="-122"/>
                  <a:ea typeface="微软雅黑" panose="020B0503020204020204" charset="-122"/>
                </a:rPr>
                <a:t>05</a:t>
              </a:r>
              <a:endParaRPr lang="en-US" altLang="ko-KR" sz="2800" b="1">
                <a:solidFill>
                  <a:schemeClr val="tx2"/>
                </a:solidFill>
                <a:latin typeface="微软雅黑" panose="020B0503020204020204" charset="-122"/>
                <a:ea typeface="微软雅黑" panose="020B0503020204020204" charset="-122"/>
              </a:endParaRPr>
            </a:p>
          </p:txBody>
        </p:sp>
      </p:grpSp>
      <p:grpSp>
        <p:nvGrpSpPr>
          <p:cNvPr id="98" name="Text16"/>
          <p:cNvGrpSpPr/>
          <p:nvPr>
            <p:custDataLst>
              <p:tags r:id="rId11"/>
            </p:custDataLst>
          </p:nvPr>
        </p:nvGrpSpPr>
        <p:grpSpPr>
          <a:xfrm>
            <a:off x="6348342" y="1151541"/>
            <a:ext cx="3189061" cy="972860"/>
            <a:chOff x="2757713" y="1890118"/>
            <a:chExt cx="3189061" cy="954107"/>
          </a:xfrm>
        </p:grpSpPr>
        <p:sp>
          <p:nvSpPr>
            <p:cNvPr id="108" name="Text14"/>
            <p:cNvSpPr txBox="1"/>
            <p:nvPr>
              <p:custDataLst>
                <p:tags r:id="rId12"/>
              </p:custDataLst>
            </p:nvPr>
          </p:nvSpPr>
          <p:spPr>
            <a:xfrm>
              <a:off x="2757713" y="2474893"/>
              <a:ext cx="3189061" cy="369332"/>
            </a:xfrm>
            <a:prstGeom prst="rect">
              <a:avLst/>
            </a:prstGeom>
          </p:spPr>
          <p:txBody>
            <a:bodyPr wrap="square">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ko-KR" b="1">
                  <a:solidFill>
                    <a:schemeClr val="tx2"/>
                  </a:solidFill>
                  <a:latin typeface="微软雅黑" panose="020B0503020204020204" charset="-122"/>
                  <a:ea typeface="微软雅黑" panose="020B0503020204020204" charset="-122"/>
                </a:rPr>
                <a:t>发展机遇与挑战</a:t>
              </a:r>
              <a:endParaRPr lang="en-US" altLang="ko-KR" b="1">
                <a:solidFill>
                  <a:schemeClr val="tx2"/>
                </a:solidFill>
                <a:latin typeface="微软雅黑" panose="020B0503020204020204" charset="-122"/>
                <a:ea typeface="微软雅黑" panose="020B0503020204020204" charset="-122"/>
              </a:endParaRPr>
            </a:p>
          </p:txBody>
        </p:sp>
        <p:sp>
          <p:nvSpPr>
            <p:cNvPr id="109" name="Text15"/>
            <p:cNvSpPr txBox="1"/>
            <p:nvPr>
              <p:custDataLst>
                <p:tags r:id="rId13"/>
              </p:custDataLst>
            </p:nvPr>
          </p:nvSpPr>
          <p:spPr>
            <a:xfrm>
              <a:off x="2757714" y="1890118"/>
              <a:ext cx="1776103" cy="584775"/>
            </a:xfrm>
            <a:prstGeom prst="rect">
              <a:avLst/>
            </a:prstGeom>
          </p:spPr>
          <p:txBody>
            <a:bodyPr wrap="none">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ko-KR" sz="2800" b="1">
                  <a:solidFill>
                    <a:schemeClr val="tx2"/>
                  </a:solidFill>
                  <a:latin typeface="微软雅黑" panose="020B0503020204020204" charset="-122"/>
                  <a:ea typeface="微软雅黑" panose="020B0503020204020204" charset="-122"/>
                </a:rPr>
                <a:t>02</a:t>
              </a:r>
              <a:endParaRPr lang="en-US" altLang="ko-KR" sz="2800" b="1">
                <a:solidFill>
                  <a:schemeClr val="tx2"/>
                </a:solidFill>
                <a:latin typeface="微软雅黑" panose="020B0503020204020204" charset="-122"/>
                <a:ea typeface="微软雅黑" panose="020B0503020204020204" charset="-122"/>
              </a:endParaRPr>
            </a:p>
          </p:txBody>
        </p:sp>
      </p:grpSp>
      <p:grpSp>
        <p:nvGrpSpPr>
          <p:cNvPr id="99" name="Text20"/>
          <p:cNvGrpSpPr/>
          <p:nvPr>
            <p:custDataLst>
              <p:tags r:id="rId14"/>
            </p:custDataLst>
          </p:nvPr>
        </p:nvGrpSpPr>
        <p:grpSpPr>
          <a:xfrm>
            <a:off x="6348342" y="2730261"/>
            <a:ext cx="3189061" cy="972787"/>
            <a:chOff x="2757713" y="1890118"/>
            <a:chExt cx="3189061" cy="954107"/>
          </a:xfrm>
        </p:grpSpPr>
        <p:sp>
          <p:nvSpPr>
            <p:cNvPr id="105" name="Text18"/>
            <p:cNvSpPr txBox="1"/>
            <p:nvPr>
              <p:custDataLst>
                <p:tags r:id="rId15"/>
              </p:custDataLst>
            </p:nvPr>
          </p:nvSpPr>
          <p:spPr>
            <a:xfrm>
              <a:off x="2757713" y="2474893"/>
              <a:ext cx="3189061" cy="369332"/>
            </a:xfrm>
            <a:prstGeom prst="rect">
              <a:avLst/>
            </a:prstGeom>
          </p:spPr>
          <p:txBody>
            <a:bodyPr wrap="square">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ko-KR" b="1">
                  <a:solidFill>
                    <a:schemeClr val="tx2"/>
                  </a:solidFill>
                  <a:latin typeface="微软雅黑" panose="020B0503020204020204" charset="-122"/>
                  <a:ea typeface="微软雅黑" panose="020B0503020204020204" charset="-122"/>
                </a:rPr>
                <a:t>效益评估</a:t>
              </a:r>
              <a:endParaRPr lang="en-US" altLang="ko-KR" b="1">
                <a:solidFill>
                  <a:schemeClr val="tx2"/>
                </a:solidFill>
                <a:latin typeface="微软雅黑" panose="020B0503020204020204" charset="-122"/>
                <a:ea typeface="微软雅黑" panose="020B0503020204020204" charset="-122"/>
              </a:endParaRPr>
            </a:p>
          </p:txBody>
        </p:sp>
        <p:sp>
          <p:nvSpPr>
            <p:cNvPr id="106" name="Text19"/>
            <p:cNvSpPr txBox="1"/>
            <p:nvPr>
              <p:custDataLst>
                <p:tags r:id="rId16"/>
              </p:custDataLst>
            </p:nvPr>
          </p:nvSpPr>
          <p:spPr>
            <a:xfrm>
              <a:off x="2757714" y="1890118"/>
              <a:ext cx="1776103" cy="584775"/>
            </a:xfrm>
            <a:prstGeom prst="rect">
              <a:avLst/>
            </a:prstGeom>
          </p:spPr>
          <p:txBody>
            <a:bodyPr wrap="none">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ko-KR" sz="2800" b="1">
                  <a:solidFill>
                    <a:schemeClr val="tx2"/>
                  </a:solidFill>
                  <a:latin typeface="微软雅黑" panose="020B0503020204020204" charset="-122"/>
                  <a:ea typeface="微软雅黑" panose="020B0503020204020204" charset="-122"/>
                </a:rPr>
                <a:t>04</a:t>
              </a:r>
              <a:endParaRPr lang="en-US" altLang="ko-KR" sz="2800" b="1">
                <a:solidFill>
                  <a:schemeClr val="tx2"/>
                </a:solidFill>
                <a:latin typeface="微软雅黑" panose="020B0503020204020204" charset="-122"/>
                <a:ea typeface="微软雅黑" panose="020B0503020204020204" charset="-122"/>
              </a:endParaRPr>
            </a:p>
          </p:txBody>
        </p:sp>
      </p:grpSp>
    </p:spTree>
    <p:custDataLst>
      <p:tags r:id="rId17"/>
    </p:custData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矩形 1"/>
          <p:cNvSpPr/>
          <p:nvPr/>
        </p:nvSpPr>
        <p:spPr>
          <a:xfrm>
            <a:off x="0" y="0"/>
            <a:ext cx="12192635" cy="68580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rgbClr val="FFFFFF"/>
                </a:solidFill>
                <a:latin typeface="等线" panose="02110004020202020204"/>
                <a:ea typeface="+mn-ea"/>
                <a:cs typeface="+mn-cs"/>
              </a:defRPr>
            </a:lvl1pPr>
            <a:lvl2pPr marL="457200" algn="l" defTabSz="914400" rtl="0" eaLnBrk="1" latinLnBrk="0" hangingPunct="1">
              <a:defRPr sz="1800" kern="1200">
                <a:solidFill>
                  <a:srgbClr val="FFFFFF"/>
                </a:solidFill>
                <a:latin typeface="等线" panose="02110004020202020204"/>
                <a:ea typeface="+mn-ea"/>
                <a:cs typeface="+mn-cs"/>
              </a:defRPr>
            </a:lvl2pPr>
            <a:lvl3pPr marL="914400" algn="l" defTabSz="914400" rtl="0" eaLnBrk="1" latinLnBrk="0" hangingPunct="1">
              <a:defRPr sz="1800" kern="1200">
                <a:solidFill>
                  <a:srgbClr val="FFFFFF"/>
                </a:solidFill>
                <a:latin typeface="等线" panose="02110004020202020204"/>
                <a:ea typeface="+mn-ea"/>
                <a:cs typeface="+mn-cs"/>
              </a:defRPr>
            </a:lvl3pPr>
            <a:lvl4pPr marL="1371600" algn="l" defTabSz="914400" rtl="0" eaLnBrk="1" latinLnBrk="0" hangingPunct="1">
              <a:defRPr sz="1800" kern="1200">
                <a:solidFill>
                  <a:srgbClr val="FFFFFF"/>
                </a:solidFill>
                <a:latin typeface="等线" panose="02110004020202020204"/>
                <a:ea typeface="+mn-ea"/>
                <a:cs typeface="+mn-cs"/>
              </a:defRPr>
            </a:lvl4pPr>
            <a:lvl5pPr marL="1828800" algn="l" defTabSz="914400" rtl="0" eaLnBrk="1" latinLnBrk="0" hangingPunct="1">
              <a:defRPr sz="1800" kern="1200">
                <a:solidFill>
                  <a:srgbClr val="FFFFFF"/>
                </a:solidFill>
                <a:latin typeface="等线" panose="02110004020202020204"/>
                <a:ea typeface="+mn-ea"/>
                <a:cs typeface="+mn-cs"/>
              </a:defRPr>
            </a:lvl5pPr>
            <a:lvl6pPr marL="2286000" algn="l" defTabSz="914400" rtl="0" eaLnBrk="1" latinLnBrk="0" hangingPunct="1">
              <a:defRPr sz="1800" kern="1200">
                <a:solidFill>
                  <a:srgbClr val="FFFFFF"/>
                </a:solidFill>
                <a:latin typeface="等线" panose="02110004020202020204"/>
                <a:ea typeface="+mn-ea"/>
                <a:cs typeface="+mn-cs"/>
              </a:defRPr>
            </a:lvl6pPr>
            <a:lvl7pPr marL="2743200" algn="l" defTabSz="914400" rtl="0" eaLnBrk="1" latinLnBrk="0" hangingPunct="1">
              <a:defRPr sz="1800" kern="1200">
                <a:solidFill>
                  <a:srgbClr val="FFFFFF"/>
                </a:solidFill>
                <a:latin typeface="等线" panose="02110004020202020204"/>
                <a:ea typeface="+mn-ea"/>
                <a:cs typeface="+mn-cs"/>
              </a:defRPr>
            </a:lvl7pPr>
            <a:lvl8pPr marL="3200400" algn="l" defTabSz="914400" rtl="0" eaLnBrk="1" latinLnBrk="0" hangingPunct="1">
              <a:defRPr sz="1800" kern="1200">
                <a:solidFill>
                  <a:srgbClr val="FFFFFF"/>
                </a:solidFill>
                <a:latin typeface="等线" panose="02110004020202020204"/>
                <a:ea typeface="+mn-ea"/>
                <a:cs typeface="+mn-cs"/>
              </a:defRPr>
            </a:lvl8pPr>
            <a:lvl9pPr marL="3657600" algn="l" defTabSz="914400" rtl="0" eaLnBrk="1" latinLnBrk="0" hangingPunct="1">
              <a:defRPr sz="1800" kern="1200">
                <a:solidFill>
                  <a:srgbClr val="FFFFFF"/>
                </a:solidFill>
                <a:latin typeface="等线" panose="02110004020202020204"/>
                <a:ea typeface="+mn-ea"/>
                <a:cs typeface="+mn-cs"/>
              </a:defRPr>
            </a:lvl9pPr>
          </a:lstStyle>
          <a:p>
            <a:pPr algn="ctr"/>
            <a:endParaRPr lang="zh-CN" altLang="en-US"/>
          </a:p>
        </p:txBody>
      </p:sp>
      <p:sp>
        <p:nvSpPr>
          <p:cNvPr id="7" name="Text1"/>
          <p:cNvSpPr txBox="1"/>
          <p:nvPr>
            <p:custDataLst>
              <p:tags r:id="rId1"/>
            </p:custDataLst>
          </p:nvPr>
        </p:nvSpPr>
        <p:spPr>
          <a:xfrm>
            <a:off x="5318232" y="3159480"/>
            <a:ext cx="6068046" cy="1300480"/>
          </a:xfrm>
          <a:prstGeom prst="rect">
            <a:avLst/>
          </a:prstGeom>
          <a:noFill/>
        </p:spPr>
        <p:txBody>
          <a:bodyPr wrap="square" rtlCol="0" anchor="t" anchorCtr="0">
            <a:normAutofit/>
          </a:bodyPr>
          <a:lstStyle>
            <a:defPPr>
              <a:defRPr lang="en-US"/>
            </a:defPPr>
            <a:lvl1pPr marL="0" algn="l" defTabSz="914400" rtl="0" eaLnBrk="1" latinLnBrk="0" hangingPunct="1">
              <a:defRPr sz="11000" b="1" kern="1200" spc="-150">
                <a:solidFill>
                  <a:srgbClr val="8034FF"/>
                </a:solidFill>
                <a:latin typeface="Avenir LT Pro 65 Medium" panose="020B0603020203020204" pitchFamily="34" charset="0"/>
                <a:ea typeface="Inter Medium" panose="020B0502030000000004" pitchFamily="34" charset="0"/>
                <a:cs typeface="Arial" panose="020B07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zh-CN" altLang="en-US" sz="6000" spc="0">
                <a:solidFill>
                  <a:schemeClr val="tx2"/>
                </a:solidFill>
                <a:uFillTx/>
                <a:latin typeface="微软雅黑" panose="020B0503020204020204" charset="-122"/>
                <a:ea typeface="微软雅黑" panose="020B0503020204020204" charset="-122"/>
                <a:cs typeface="字体圈欣意冠黑体" panose="00000500000000000000" charset="-122"/>
                <a:sym typeface="+mn-lt"/>
              </a:rPr>
              <a:t>研究背景</a:t>
            </a:r>
            <a:endParaRPr lang="zh-CN" altLang="en-US" sz="6000" spc="0">
              <a:solidFill>
                <a:schemeClr val="tx2"/>
              </a:solidFill>
              <a:uFillTx/>
              <a:latin typeface="微软雅黑" panose="020B0503020204020204" charset="-122"/>
              <a:ea typeface="微软雅黑" panose="020B0503020204020204" charset="-122"/>
              <a:cs typeface="字体圈欣意冠黑体" panose="00000500000000000000" charset="-122"/>
              <a:sym typeface="+mn-lt"/>
            </a:endParaRPr>
          </a:p>
        </p:txBody>
      </p:sp>
      <p:sp>
        <p:nvSpPr>
          <p:cNvPr id="8" name="Text2"/>
          <p:cNvSpPr txBox="1"/>
          <p:nvPr>
            <p:custDataLst>
              <p:tags r:id="rId2"/>
            </p:custDataLst>
          </p:nvPr>
        </p:nvSpPr>
        <p:spPr>
          <a:xfrm>
            <a:off x="6073937" y="4596485"/>
            <a:ext cx="5312341" cy="1106805"/>
          </a:xfrm>
          <a:prstGeom prst="rect">
            <a:avLst/>
          </a:prstGeom>
          <a:noFill/>
        </p:spPr>
        <p:txBody>
          <a:bodyPr wrap="square" rtlCol="0" anchor="t"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400">
                <a:solidFill>
                  <a:schemeClr val="tx2">
                    <a:alpha val="80000"/>
                  </a:schemeClr>
                </a:solidFill>
                <a:uFillTx/>
                <a:latin typeface="微软雅黑" panose="020B0503020204020204" charset="-122"/>
                <a:ea typeface="微软雅黑" panose="020B0503020204020204" charset="-122"/>
                <a:cs typeface="Open Sans" panose="020B0606030504020204" pitchFamily="34" charset="0"/>
              </a:rPr>
              <a:t>Research background</a:t>
            </a:r>
            <a:endParaRPr lang="en-US" sz="1400">
              <a:solidFill>
                <a:schemeClr val="tx2">
                  <a:alpha val="80000"/>
                </a:schemeClr>
              </a:solidFill>
              <a:uFillTx/>
              <a:latin typeface="微软雅黑" panose="020B0503020204020204" charset="-122"/>
              <a:ea typeface="微软雅黑" panose="020B0503020204020204" charset="-122"/>
              <a:cs typeface="Open Sans" panose="020B0606030504020204" pitchFamily="34" charset="0"/>
            </a:endParaRPr>
          </a:p>
        </p:txBody>
      </p:sp>
      <p:sp>
        <p:nvSpPr>
          <p:cNvPr id="9" name="Text3"/>
          <p:cNvSpPr txBox="1"/>
          <p:nvPr>
            <p:custDataLst>
              <p:tags r:id="rId3"/>
            </p:custDataLst>
          </p:nvPr>
        </p:nvSpPr>
        <p:spPr>
          <a:xfrm>
            <a:off x="10042508" y="1283046"/>
            <a:ext cx="1611989" cy="1452596"/>
          </a:xfrm>
          <a:prstGeom prst="rect">
            <a:avLst/>
          </a:prstGeom>
          <a:noFill/>
        </p:spPr>
        <p:txBody>
          <a:bodyPr wrap="square" rtlCol="0" anchor="ctr">
            <a:normAutofit fontScale="95000" lnSpcReduction="2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spcBef>
                <a:spcPct val="0"/>
              </a:spcBef>
            </a:pPr>
            <a:r>
              <a:rPr lang="en-US" altLang="zh-CN" sz="8800" b="1">
                <a:solidFill>
                  <a:schemeClr val="tx2"/>
                </a:solidFill>
                <a:latin typeface="微软雅黑" panose="020B0503020204020204" charset="-122"/>
                <a:ea typeface="微软雅黑" panose="020B0503020204020204" charset="-122"/>
              </a:rPr>
              <a:t>01</a:t>
            </a:r>
            <a:endParaRPr lang="en-US" altLang="zh-CN" sz="8800" b="1">
              <a:solidFill>
                <a:schemeClr val="tx2"/>
              </a:solidFill>
              <a:latin typeface="微软雅黑" panose="020B0503020204020204" charset="-122"/>
              <a:ea typeface="微软雅黑" panose="020B0503020204020204" charset="-122"/>
            </a:endParaRPr>
          </a:p>
        </p:txBody>
      </p:sp>
      <p:sp>
        <p:nvSpPr>
          <p:cNvPr id="10" name="矩形 9"/>
          <p:cNvSpPr/>
          <p:nvPr/>
        </p:nvSpPr>
        <p:spPr>
          <a:xfrm flipV="1">
            <a:off x="10226688" y="2735642"/>
            <a:ext cx="1062436" cy="166711"/>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2"/>
              </a:solidFill>
            </a:endParaRPr>
          </a:p>
        </p:txBody>
      </p:sp>
      <p:sp>
        <p:nvSpPr>
          <p:cNvPr id="11" name="任意多边形: 形状 10"/>
          <p:cNvSpPr/>
          <p:nvPr/>
        </p:nvSpPr>
        <p:spPr>
          <a:xfrm>
            <a:off x="5891" y="1804843"/>
            <a:ext cx="5312341" cy="5079558"/>
          </a:xfrm>
          <a:custGeom>
            <a:avLst/>
            <a:gdLst>
              <a:gd name="connsiteX0" fmla="*/ 2455097 w 6102718"/>
              <a:gd name="connsiteY0" fmla="*/ 0 h 5835301"/>
              <a:gd name="connsiteX1" fmla="*/ 6102718 w 6102718"/>
              <a:gd name="connsiteY1" fmla="*/ 3647621 h 5835301"/>
              <a:gd name="connsiteX2" fmla="*/ 5479762 w 6102718"/>
              <a:gd name="connsiteY2" fmla="*/ 5687041 h 5835301"/>
              <a:gd name="connsiteX3" fmla="*/ 5368895 w 6102718"/>
              <a:gd name="connsiteY3" fmla="*/ 5835301 h 5835301"/>
              <a:gd name="connsiteX4" fmla="*/ 0 w 6102718"/>
              <a:gd name="connsiteY4" fmla="*/ 5835301 h 5835301"/>
              <a:gd name="connsiteX5" fmla="*/ 0 w 6102718"/>
              <a:gd name="connsiteY5" fmla="*/ 955519 h 5835301"/>
              <a:gd name="connsiteX6" fmla="*/ 134872 w 6102718"/>
              <a:gd name="connsiteY6" fmla="*/ 832940 h 5835301"/>
              <a:gd name="connsiteX7" fmla="*/ 2455097 w 6102718"/>
              <a:gd name="connsiteY7" fmla="*/ 0 h 5835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02718" h="5835301">
                <a:moveTo>
                  <a:pt x="2455097" y="0"/>
                </a:moveTo>
                <a:cubicBezTo>
                  <a:pt x="4469622" y="0"/>
                  <a:pt x="6102718" y="1633096"/>
                  <a:pt x="6102718" y="3647621"/>
                </a:cubicBezTo>
                <a:cubicBezTo>
                  <a:pt x="6102718" y="4403068"/>
                  <a:pt x="5873064" y="5104877"/>
                  <a:pt x="5479762" y="5687041"/>
                </a:cubicBezTo>
                <a:lnTo>
                  <a:pt x="5368895" y="5835301"/>
                </a:lnTo>
                <a:lnTo>
                  <a:pt x="0" y="5835301"/>
                </a:lnTo>
                <a:lnTo>
                  <a:pt x="0" y="955519"/>
                </a:lnTo>
                <a:lnTo>
                  <a:pt x="134872" y="832940"/>
                </a:lnTo>
                <a:cubicBezTo>
                  <a:pt x="765396" y="312585"/>
                  <a:pt x="1573742" y="0"/>
                  <a:pt x="2455097"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rgbClr val="FFFFFF"/>
                </a:solidFill>
                <a:latin typeface="等线" panose="02110004020202020204"/>
                <a:ea typeface="+mn-ea"/>
                <a:cs typeface="+mn-cs"/>
              </a:defRPr>
            </a:lvl1pPr>
            <a:lvl2pPr marL="457200" algn="l" defTabSz="914400" rtl="0" eaLnBrk="1" latinLnBrk="0" hangingPunct="1">
              <a:defRPr sz="1800" kern="1200">
                <a:solidFill>
                  <a:srgbClr val="FFFFFF"/>
                </a:solidFill>
                <a:latin typeface="等线" panose="02110004020202020204"/>
                <a:ea typeface="+mn-ea"/>
                <a:cs typeface="+mn-cs"/>
              </a:defRPr>
            </a:lvl2pPr>
            <a:lvl3pPr marL="914400" algn="l" defTabSz="914400" rtl="0" eaLnBrk="1" latinLnBrk="0" hangingPunct="1">
              <a:defRPr sz="1800" kern="1200">
                <a:solidFill>
                  <a:srgbClr val="FFFFFF"/>
                </a:solidFill>
                <a:latin typeface="等线" panose="02110004020202020204"/>
                <a:ea typeface="+mn-ea"/>
                <a:cs typeface="+mn-cs"/>
              </a:defRPr>
            </a:lvl3pPr>
            <a:lvl4pPr marL="1371600" algn="l" defTabSz="914400" rtl="0" eaLnBrk="1" latinLnBrk="0" hangingPunct="1">
              <a:defRPr sz="1800" kern="1200">
                <a:solidFill>
                  <a:srgbClr val="FFFFFF"/>
                </a:solidFill>
                <a:latin typeface="等线" panose="02110004020202020204"/>
                <a:ea typeface="+mn-ea"/>
                <a:cs typeface="+mn-cs"/>
              </a:defRPr>
            </a:lvl4pPr>
            <a:lvl5pPr marL="1828800" algn="l" defTabSz="914400" rtl="0" eaLnBrk="1" latinLnBrk="0" hangingPunct="1">
              <a:defRPr sz="1800" kern="1200">
                <a:solidFill>
                  <a:srgbClr val="FFFFFF"/>
                </a:solidFill>
                <a:latin typeface="等线" panose="02110004020202020204"/>
                <a:ea typeface="+mn-ea"/>
                <a:cs typeface="+mn-cs"/>
              </a:defRPr>
            </a:lvl5pPr>
            <a:lvl6pPr marL="2286000" algn="l" defTabSz="914400" rtl="0" eaLnBrk="1" latinLnBrk="0" hangingPunct="1">
              <a:defRPr sz="1800" kern="1200">
                <a:solidFill>
                  <a:srgbClr val="FFFFFF"/>
                </a:solidFill>
                <a:latin typeface="等线" panose="02110004020202020204"/>
                <a:ea typeface="+mn-ea"/>
                <a:cs typeface="+mn-cs"/>
              </a:defRPr>
            </a:lvl6pPr>
            <a:lvl7pPr marL="2743200" algn="l" defTabSz="914400" rtl="0" eaLnBrk="1" latinLnBrk="0" hangingPunct="1">
              <a:defRPr sz="1800" kern="1200">
                <a:solidFill>
                  <a:srgbClr val="FFFFFF"/>
                </a:solidFill>
                <a:latin typeface="等线" panose="02110004020202020204"/>
                <a:ea typeface="+mn-ea"/>
                <a:cs typeface="+mn-cs"/>
              </a:defRPr>
            </a:lvl7pPr>
            <a:lvl8pPr marL="3200400" algn="l" defTabSz="914400" rtl="0" eaLnBrk="1" latinLnBrk="0" hangingPunct="1">
              <a:defRPr sz="1800" kern="1200">
                <a:solidFill>
                  <a:srgbClr val="FFFFFF"/>
                </a:solidFill>
                <a:latin typeface="等线" panose="02110004020202020204"/>
                <a:ea typeface="+mn-ea"/>
                <a:cs typeface="+mn-cs"/>
              </a:defRPr>
            </a:lvl8pPr>
            <a:lvl9pPr marL="3657600" algn="l" defTabSz="914400" rtl="0" eaLnBrk="1" latinLnBrk="0" hangingPunct="1">
              <a:defRPr sz="1800" kern="1200">
                <a:solidFill>
                  <a:srgbClr val="FFFFFF"/>
                </a:solidFill>
                <a:latin typeface="等线" panose="02110004020202020204"/>
                <a:ea typeface="+mn-ea"/>
                <a:cs typeface="+mn-cs"/>
              </a:defRPr>
            </a:lvl9pPr>
          </a:lstStyle>
          <a:p>
            <a:pPr algn="ctr"/>
            <a:endParaRPr lang="zh-CN" altLang="en-US"/>
          </a:p>
        </p:txBody>
      </p:sp>
      <p:sp>
        <p:nvSpPr>
          <p:cNvPr id="12" name="任意多边形: 形状 11"/>
          <p:cNvSpPr/>
          <p:nvPr/>
        </p:nvSpPr>
        <p:spPr>
          <a:xfrm>
            <a:off x="5892" y="2507311"/>
            <a:ext cx="4609873" cy="4377090"/>
          </a:xfrm>
          <a:custGeom>
            <a:avLst/>
            <a:gdLst>
              <a:gd name="connsiteX0" fmla="*/ 2455096 w 5295735"/>
              <a:gd name="connsiteY0" fmla="*/ 0 h 5028319"/>
              <a:gd name="connsiteX1" fmla="*/ 5295735 w 5295735"/>
              <a:gd name="connsiteY1" fmla="*/ 2840639 h 5028319"/>
              <a:gd name="connsiteX2" fmla="*/ 4463732 w 5295735"/>
              <a:gd name="connsiteY2" fmla="*/ 4849274 h 5028319"/>
              <a:gd name="connsiteX3" fmla="*/ 4266733 w 5295735"/>
              <a:gd name="connsiteY3" fmla="*/ 5028319 h 5028319"/>
              <a:gd name="connsiteX4" fmla="*/ 644419 w 5295735"/>
              <a:gd name="connsiteY4" fmla="*/ 5028319 h 5028319"/>
              <a:gd name="connsiteX5" fmla="*/ 545115 w 5295735"/>
              <a:gd name="connsiteY5" fmla="*/ 4943332 h 5028319"/>
              <a:gd name="connsiteX6" fmla="*/ 99594 w 5295735"/>
              <a:gd name="connsiteY6" fmla="*/ 4428868 h 5028319"/>
              <a:gd name="connsiteX7" fmla="*/ 0 w 5295735"/>
              <a:gd name="connsiteY7" fmla="*/ 4264932 h 5028319"/>
              <a:gd name="connsiteX8" fmla="*/ 0 w 5295735"/>
              <a:gd name="connsiteY8" fmla="*/ 1416346 h 5028319"/>
              <a:gd name="connsiteX9" fmla="*/ 99594 w 5295735"/>
              <a:gd name="connsiteY9" fmla="*/ 1252411 h 5028319"/>
              <a:gd name="connsiteX10" fmla="*/ 2455096 w 5295735"/>
              <a:gd name="connsiteY10" fmla="*/ 0 h 5028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95735" h="5028319">
                <a:moveTo>
                  <a:pt x="2455096" y="0"/>
                </a:moveTo>
                <a:cubicBezTo>
                  <a:pt x="4023938" y="0"/>
                  <a:pt x="5295735" y="1271797"/>
                  <a:pt x="5295735" y="2840639"/>
                </a:cubicBezTo>
                <a:cubicBezTo>
                  <a:pt x="5295735" y="3625060"/>
                  <a:pt x="4977786" y="4335220"/>
                  <a:pt x="4463732" y="4849274"/>
                </a:cubicBezTo>
                <a:lnTo>
                  <a:pt x="4266733" y="5028319"/>
                </a:lnTo>
                <a:lnTo>
                  <a:pt x="644419" y="5028319"/>
                </a:lnTo>
                <a:lnTo>
                  <a:pt x="545115" y="4943332"/>
                </a:lnTo>
                <a:cubicBezTo>
                  <a:pt x="376961" y="4790500"/>
                  <a:pt x="227215" y="4617772"/>
                  <a:pt x="99594" y="4428868"/>
                </a:cubicBezTo>
                <a:lnTo>
                  <a:pt x="0" y="4264932"/>
                </a:lnTo>
                <a:lnTo>
                  <a:pt x="0" y="1416346"/>
                </a:lnTo>
                <a:lnTo>
                  <a:pt x="99594" y="1252411"/>
                </a:lnTo>
                <a:cubicBezTo>
                  <a:pt x="610077" y="496796"/>
                  <a:pt x="1474570" y="0"/>
                  <a:pt x="2455096" y="0"/>
                </a:cubicBezTo>
                <a:close/>
              </a:path>
            </a:pathLst>
          </a:custGeom>
          <a:solidFill>
            <a:schemeClr val="accent1">
              <a:lumMod val="60000"/>
              <a:lumOff val="40000"/>
            </a:schemeClr>
          </a:solidFill>
          <a:ln>
            <a:noFill/>
          </a:ln>
          <a:effectLst>
            <a:outerShdw blurRad="152400" dist="38100" sx="102000" sy="102000" algn="ctr" rotWithShape="0">
              <a:schemeClr val="accent4">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rgbClr val="FFFFFF"/>
                </a:solidFill>
                <a:latin typeface="等线" panose="02110004020202020204"/>
                <a:ea typeface="+mn-ea"/>
                <a:cs typeface="+mn-cs"/>
              </a:defRPr>
            </a:lvl1pPr>
            <a:lvl2pPr marL="457200" algn="l" defTabSz="914400" rtl="0" eaLnBrk="1" latinLnBrk="0" hangingPunct="1">
              <a:defRPr sz="1800" kern="1200">
                <a:solidFill>
                  <a:srgbClr val="FFFFFF"/>
                </a:solidFill>
                <a:latin typeface="等线" panose="02110004020202020204"/>
                <a:ea typeface="+mn-ea"/>
                <a:cs typeface="+mn-cs"/>
              </a:defRPr>
            </a:lvl2pPr>
            <a:lvl3pPr marL="914400" algn="l" defTabSz="914400" rtl="0" eaLnBrk="1" latinLnBrk="0" hangingPunct="1">
              <a:defRPr sz="1800" kern="1200">
                <a:solidFill>
                  <a:srgbClr val="FFFFFF"/>
                </a:solidFill>
                <a:latin typeface="等线" panose="02110004020202020204"/>
                <a:ea typeface="+mn-ea"/>
                <a:cs typeface="+mn-cs"/>
              </a:defRPr>
            </a:lvl3pPr>
            <a:lvl4pPr marL="1371600" algn="l" defTabSz="914400" rtl="0" eaLnBrk="1" latinLnBrk="0" hangingPunct="1">
              <a:defRPr sz="1800" kern="1200">
                <a:solidFill>
                  <a:srgbClr val="FFFFFF"/>
                </a:solidFill>
                <a:latin typeface="等线" panose="02110004020202020204"/>
                <a:ea typeface="+mn-ea"/>
                <a:cs typeface="+mn-cs"/>
              </a:defRPr>
            </a:lvl4pPr>
            <a:lvl5pPr marL="1828800" algn="l" defTabSz="914400" rtl="0" eaLnBrk="1" latinLnBrk="0" hangingPunct="1">
              <a:defRPr sz="1800" kern="1200">
                <a:solidFill>
                  <a:srgbClr val="FFFFFF"/>
                </a:solidFill>
                <a:latin typeface="等线" panose="02110004020202020204"/>
                <a:ea typeface="+mn-ea"/>
                <a:cs typeface="+mn-cs"/>
              </a:defRPr>
            </a:lvl5pPr>
            <a:lvl6pPr marL="2286000" algn="l" defTabSz="914400" rtl="0" eaLnBrk="1" latinLnBrk="0" hangingPunct="1">
              <a:defRPr sz="1800" kern="1200">
                <a:solidFill>
                  <a:srgbClr val="FFFFFF"/>
                </a:solidFill>
                <a:latin typeface="等线" panose="02110004020202020204"/>
                <a:ea typeface="+mn-ea"/>
                <a:cs typeface="+mn-cs"/>
              </a:defRPr>
            </a:lvl6pPr>
            <a:lvl7pPr marL="2743200" algn="l" defTabSz="914400" rtl="0" eaLnBrk="1" latinLnBrk="0" hangingPunct="1">
              <a:defRPr sz="1800" kern="1200">
                <a:solidFill>
                  <a:srgbClr val="FFFFFF"/>
                </a:solidFill>
                <a:latin typeface="等线" panose="02110004020202020204"/>
                <a:ea typeface="+mn-ea"/>
                <a:cs typeface="+mn-cs"/>
              </a:defRPr>
            </a:lvl7pPr>
            <a:lvl8pPr marL="3200400" algn="l" defTabSz="914400" rtl="0" eaLnBrk="1" latinLnBrk="0" hangingPunct="1">
              <a:defRPr sz="1800" kern="1200">
                <a:solidFill>
                  <a:srgbClr val="FFFFFF"/>
                </a:solidFill>
                <a:latin typeface="等线" panose="02110004020202020204"/>
                <a:ea typeface="+mn-ea"/>
                <a:cs typeface="+mn-cs"/>
              </a:defRPr>
            </a:lvl8pPr>
            <a:lvl9pPr marL="3657600" algn="l" defTabSz="914400" rtl="0" eaLnBrk="1" latinLnBrk="0" hangingPunct="1">
              <a:defRPr sz="1800" kern="1200">
                <a:solidFill>
                  <a:srgbClr val="FFFFFF"/>
                </a:solidFill>
                <a:latin typeface="等线" panose="02110004020202020204"/>
                <a:ea typeface="+mn-ea"/>
                <a:cs typeface="+mn-cs"/>
              </a:defRPr>
            </a:lvl9pPr>
          </a:lstStyle>
          <a:p>
            <a:pPr algn="ctr"/>
            <a:endParaRPr lang="zh-CN" altLang="en-US"/>
          </a:p>
        </p:txBody>
      </p:sp>
      <p:pic>
        <p:nvPicPr>
          <p:cNvPr id="4" name="shap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212193" y="1983837"/>
            <a:ext cx="4952246" cy="4952246"/>
          </a:xfrm>
          <a:prstGeom prst="rect">
            <a:avLst/>
          </a:prstGeom>
        </p:spPr>
      </p:pic>
    </p:spTree>
    <p:custDataLst>
      <p:tags r:id="rId5"/>
    </p:custData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1"/>
          <p:cNvSpPr txBox="1"/>
          <p:nvPr>
            <p:custDataLst>
              <p:tags r:id="rId1"/>
            </p:custDataLst>
          </p:nvPr>
        </p:nvSpPr>
        <p:spPr>
          <a:xfrm>
            <a:off x="702351" y="1331089"/>
            <a:ext cx="5347349" cy="4919240"/>
          </a:xfrm>
          <a:prstGeom prst="rect">
            <a:avLst/>
          </a:prstGeom>
          <a:noFill/>
          <a:ln>
            <a:noFill/>
          </a:ln>
        </p:spPr>
        <p:txBody>
          <a:bodyPr spcFirstLastPara="1" wrap="square" lIns="60950" tIns="30466" rIns="60950" bIns="30466" anchor="t"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just" defTabSz="914400" rtl="0" eaLnBrk="1" fontAlgn="auto" latinLnBrk="0" hangingPunct="1">
              <a:lnSpc>
                <a:spcPct val="150000"/>
              </a:lnSpc>
              <a:spcBef>
                <a:spcPct val="0"/>
              </a:spcBef>
              <a:spcAft>
                <a:spcPct val="0"/>
              </a:spcAft>
              <a:buClrTx/>
              <a:buSzTx/>
              <a:buFontTx/>
              <a:buNone/>
              <a:defRPr/>
            </a:pPr>
            <a:r>
              <a:rPr kumimoji="0" lang="zh-CN" altLang="en-US" sz="1600" b="1" i="0" u="none" strike="noStrike" kern="1200" cap="none" spc="0" normalizeH="0" baseline="0" noProof="0">
                <a:ln>
                  <a:noFill/>
                </a:ln>
                <a:solidFill>
                  <a:schemeClr val="accent1"/>
                </a:solidFill>
                <a:effectLst/>
                <a:uLnTx/>
                <a:uFillTx/>
                <a:latin typeface="微软雅黑" panose="020B0503020204020204" charset="-122"/>
                <a:ea typeface="微软雅黑" panose="020B0503020204020204" charset="-122"/>
                <a:cs typeface="+mn-ea"/>
                <a:sym typeface="思源黑体 CN" panose="020B0500000000000000" pitchFamily="34" charset="-122"/>
              </a:rPr>
              <a:t>1.定义与趋势</a:t>
            </a:r>
            <a:endParaRPr kumimoji="0" lang="zh-CN" altLang="en-US" sz="1600" b="1" i="0" u="none" strike="noStrike" kern="1200" cap="none" spc="0" normalizeH="0" baseline="0" noProof="0">
              <a:ln>
                <a:noFill/>
              </a:ln>
              <a:solidFill>
                <a:schemeClr val="accent1"/>
              </a:solidFill>
              <a:effectLst/>
              <a:uLnTx/>
              <a:uFillTx/>
              <a:latin typeface="微软雅黑" panose="020B0503020204020204" charset="-122"/>
              <a:ea typeface="微软雅黑" panose="020B0503020204020204" charset="-122"/>
              <a:cs typeface="+mn-ea"/>
              <a:sym typeface="思源黑体 CN" panose="020B0500000000000000" pitchFamily="34" charset="-122"/>
            </a:endParaRPr>
          </a:p>
          <a:p>
            <a:pPr marL="0" marR="0" lvl="0" indent="0" algn="just" defTabSz="914400" rtl="0" eaLnBrk="1" fontAlgn="auto" latinLnBrk="0" hangingPunct="1">
              <a:lnSpc>
                <a:spcPct val="100000"/>
              </a:lnSpc>
              <a:spcBef>
                <a:spcPts val="1800"/>
              </a:spcBef>
              <a:spcAft>
                <a:spcPct val="0"/>
              </a:spcAft>
              <a:buClrTx/>
              <a:buSzTx/>
              <a:buFontTx/>
              <a:buNone/>
              <a:defRPr/>
            </a:pPr>
            <a:r>
              <a:rPr kumimoji="0" lang="zh-CN" altLang="en-US" sz="1200" b="0" i="0" u="none" strike="noStrike" kern="1200" cap="none" spc="0" normalizeH="0" baseline="0" noProof="0">
                <a:ln>
                  <a:noFill/>
                </a:ln>
                <a:solidFill>
                  <a:schemeClr val="bg2"/>
                </a:solidFill>
                <a:effectLst/>
                <a:uLnTx/>
                <a:uFillTx/>
                <a:latin typeface="微软雅黑" panose="020B0503020204020204" charset="-122"/>
                <a:ea typeface="微软雅黑" panose="020B0503020204020204" charset="-122"/>
                <a:cs typeface="+mn-ea"/>
                <a:sym typeface="思源黑体 CN" panose="020B0500000000000000" pitchFamily="34" charset="-122"/>
              </a:rPr>
              <a:t>商业银行财富管理业务是商业银行为高净值客户提供的一项专业化金融服务，旨在帮助客户实现财富保值与增值。它包括资产配置、投资咨询、遗产规划、税务筹划等多个领域。商业银行财富管理业务的发展趋势主要包括电子化和数字化技术的发展、人工智能技术的应用、区块链技术的应用、客户需求的变化等。</a:t>
            </a:r>
            <a:endParaRPr kumimoji="0" lang="zh-CN" altLang="en-US" sz="1200" b="0" i="0" u="none" strike="noStrike" kern="1200" cap="none" spc="0" normalizeH="0" baseline="0" noProof="0">
              <a:ln>
                <a:noFill/>
              </a:ln>
              <a:solidFill>
                <a:schemeClr val="bg2"/>
              </a:solidFill>
              <a:effectLst/>
              <a:uLnTx/>
              <a:uFillTx/>
              <a:latin typeface="微软雅黑" panose="020B0503020204020204" charset="-122"/>
              <a:ea typeface="微软雅黑" panose="020B0503020204020204" charset="-122"/>
              <a:cs typeface="+mn-ea"/>
              <a:sym typeface="思源黑体 CN" panose="020B0500000000000000" pitchFamily="34" charset="-122"/>
            </a:endParaRPr>
          </a:p>
          <a:p>
            <a:pPr marL="0" marR="0" lvl="0" indent="0" algn="just" defTabSz="914400" rtl="0" eaLnBrk="1" fontAlgn="auto" latinLnBrk="0" hangingPunct="1">
              <a:lnSpc>
                <a:spcPct val="100000"/>
              </a:lnSpc>
              <a:spcBef>
                <a:spcPts val="1800"/>
              </a:spcBef>
              <a:spcAft>
                <a:spcPct val="0"/>
              </a:spcAft>
              <a:buClrTx/>
              <a:buSzTx/>
              <a:buFontTx/>
              <a:buNone/>
              <a:defRPr/>
            </a:pPr>
            <a:r>
              <a:rPr kumimoji="0" lang="zh-CN" altLang="en-US" sz="1600" b="1" i="0" u="none" strike="noStrike" kern="1200" cap="none" spc="0" normalizeH="0" baseline="0" noProof="0">
                <a:ln>
                  <a:noFill/>
                </a:ln>
                <a:solidFill>
                  <a:schemeClr val="accent1"/>
                </a:solidFill>
                <a:effectLst/>
                <a:uLnTx/>
                <a:uFillTx/>
                <a:latin typeface="微软雅黑" panose="020B0503020204020204" charset="-122"/>
                <a:ea typeface="微软雅黑" panose="020B0503020204020204" charset="-122"/>
                <a:cs typeface="+mn-ea"/>
                <a:sym typeface="思源黑体 CN" panose="020B0500000000000000" pitchFamily="34" charset="-122"/>
              </a:rPr>
              <a:t>2.发展意义</a:t>
            </a:r>
            <a:endParaRPr kumimoji="0" lang="zh-CN" altLang="en-US" sz="1600" b="1" i="0" u="none" strike="noStrike" kern="1200" cap="none" spc="0" normalizeH="0" baseline="0" noProof="0">
              <a:ln>
                <a:noFill/>
              </a:ln>
              <a:solidFill>
                <a:schemeClr val="accent1"/>
              </a:solidFill>
              <a:effectLst/>
              <a:uLnTx/>
              <a:uFillTx/>
              <a:latin typeface="微软雅黑" panose="020B0503020204020204" charset="-122"/>
              <a:ea typeface="微软雅黑" panose="020B0503020204020204" charset="-122"/>
              <a:cs typeface="+mn-ea"/>
              <a:sym typeface="思源黑体 CN" panose="020B0500000000000000" pitchFamily="34" charset="-122"/>
            </a:endParaRPr>
          </a:p>
          <a:p>
            <a:pPr marL="0" marR="0" lvl="0" indent="0" algn="just" defTabSz="914400" rtl="0" eaLnBrk="1" fontAlgn="auto" latinLnBrk="0" hangingPunct="1">
              <a:lnSpc>
                <a:spcPct val="100000"/>
              </a:lnSpc>
              <a:spcBef>
                <a:spcPts val="1800"/>
              </a:spcBef>
              <a:spcAft>
                <a:spcPct val="0"/>
              </a:spcAft>
              <a:buClrTx/>
              <a:buSzTx/>
              <a:buFontTx/>
              <a:buNone/>
              <a:defRPr/>
            </a:pPr>
            <a:r>
              <a:rPr kumimoji="0" lang="zh-CN" altLang="en-US" sz="1200" b="0" i="0" u="none" strike="noStrike" kern="1200" cap="none" spc="0" normalizeH="0" baseline="0" noProof="0">
                <a:ln>
                  <a:noFill/>
                </a:ln>
                <a:solidFill>
                  <a:schemeClr val="bg2"/>
                </a:solidFill>
                <a:effectLst/>
                <a:uLnTx/>
                <a:uFillTx/>
                <a:latin typeface="微软雅黑" panose="020B0503020204020204" charset="-122"/>
                <a:ea typeface="微软雅黑" panose="020B0503020204020204" charset="-122"/>
                <a:cs typeface="+mn-ea"/>
                <a:sym typeface="思源黑体 CN" panose="020B0500000000000000" pitchFamily="34" charset="-122"/>
              </a:rPr>
              <a:t>商业银行财富管理业务发展丰富了商业银行的服务内容，提升商业银行的竞争力，提升金融业的发展水平，对经济稳定发展具有重要意义。商业银行财富管理业务的发展有助于商业银行更好地满足客户的多样化需求，提升客户满意度，增加银行收入，促进金融业的健康发展。</a:t>
            </a:r>
            <a:endParaRPr kumimoji="0" lang="zh-CN" altLang="en-US" sz="1200" b="0" i="0" u="none" strike="noStrike" kern="1200" cap="none" spc="0" normalizeH="0" baseline="0" noProof="0">
              <a:ln>
                <a:noFill/>
              </a:ln>
              <a:solidFill>
                <a:schemeClr val="bg2"/>
              </a:solidFill>
              <a:effectLst/>
              <a:uLnTx/>
              <a:uFillTx/>
              <a:latin typeface="微软雅黑" panose="020B0503020204020204" charset="-122"/>
              <a:ea typeface="微软雅黑" panose="020B0503020204020204" charset="-122"/>
              <a:cs typeface="+mn-ea"/>
              <a:sym typeface="思源黑体 CN" panose="020B0500000000000000" pitchFamily="34" charset="-122"/>
            </a:endParaRPr>
          </a:p>
        </p:txBody>
      </p:sp>
      <p:sp>
        <p:nvSpPr>
          <p:cNvPr id="5" name="Shape1"/>
          <p:cNvSpPr/>
          <p:nvPr>
            <p:custDataLst>
              <p:tags r:id="rId2"/>
            </p:custDataLst>
          </p:nvPr>
        </p:nvSpPr>
        <p:spPr>
          <a:xfrm>
            <a:off x="6526741" y="1331089"/>
            <a:ext cx="4982693" cy="4919240"/>
          </a:xfrm>
          <a:prstGeom prst="roundRect">
            <a:avLst>
              <a:gd name="adj" fmla="val 2038"/>
            </a:avLst>
          </a:prstGeom>
          <a:blipFill>
            <a:blip r:embed="rId3"/>
            <a:stretch>
              <a:fillRect t="-645" b="-645"/>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rgbClr val="FFFFFF"/>
                </a:solidFill>
                <a:latin typeface="等线" panose="02110004020202020204"/>
                <a:ea typeface="+mn-ea"/>
                <a:cs typeface="+mn-cs"/>
              </a:defRPr>
            </a:lvl1pPr>
            <a:lvl2pPr marL="457200" algn="l" defTabSz="914400" rtl="0" eaLnBrk="1" latinLnBrk="0" hangingPunct="1">
              <a:defRPr sz="1800" kern="1200">
                <a:solidFill>
                  <a:srgbClr val="FFFFFF"/>
                </a:solidFill>
                <a:latin typeface="等线" panose="02110004020202020204"/>
                <a:ea typeface="+mn-ea"/>
                <a:cs typeface="+mn-cs"/>
              </a:defRPr>
            </a:lvl2pPr>
            <a:lvl3pPr marL="914400" algn="l" defTabSz="914400" rtl="0" eaLnBrk="1" latinLnBrk="0" hangingPunct="1">
              <a:defRPr sz="1800" kern="1200">
                <a:solidFill>
                  <a:srgbClr val="FFFFFF"/>
                </a:solidFill>
                <a:latin typeface="等线" panose="02110004020202020204"/>
                <a:ea typeface="+mn-ea"/>
                <a:cs typeface="+mn-cs"/>
              </a:defRPr>
            </a:lvl3pPr>
            <a:lvl4pPr marL="1371600" algn="l" defTabSz="914400" rtl="0" eaLnBrk="1" latinLnBrk="0" hangingPunct="1">
              <a:defRPr sz="1800" kern="1200">
                <a:solidFill>
                  <a:srgbClr val="FFFFFF"/>
                </a:solidFill>
                <a:latin typeface="等线" panose="02110004020202020204"/>
                <a:ea typeface="+mn-ea"/>
                <a:cs typeface="+mn-cs"/>
              </a:defRPr>
            </a:lvl4pPr>
            <a:lvl5pPr marL="1828800" algn="l" defTabSz="914400" rtl="0" eaLnBrk="1" latinLnBrk="0" hangingPunct="1">
              <a:defRPr sz="1800" kern="1200">
                <a:solidFill>
                  <a:srgbClr val="FFFFFF"/>
                </a:solidFill>
                <a:latin typeface="等线" panose="02110004020202020204"/>
                <a:ea typeface="+mn-ea"/>
                <a:cs typeface="+mn-cs"/>
              </a:defRPr>
            </a:lvl5pPr>
            <a:lvl6pPr marL="2286000" algn="l" defTabSz="914400" rtl="0" eaLnBrk="1" latinLnBrk="0" hangingPunct="1">
              <a:defRPr sz="1800" kern="1200">
                <a:solidFill>
                  <a:srgbClr val="FFFFFF"/>
                </a:solidFill>
                <a:latin typeface="等线" panose="02110004020202020204"/>
                <a:ea typeface="+mn-ea"/>
                <a:cs typeface="+mn-cs"/>
              </a:defRPr>
            </a:lvl6pPr>
            <a:lvl7pPr marL="2743200" algn="l" defTabSz="914400" rtl="0" eaLnBrk="1" latinLnBrk="0" hangingPunct="1">
              <a:defRPr sz="1800" kern="1200">
                <a:solidFill>
                  <a:srgbClr val="FFFFFF"/>
                </a:solidFill>
                <a:latin typeface="等线" panose="02110004020202020204"/>
                <a:ea typeface="+mn-ea"/>
                <a:cs typeface="+mn-cs"/>
              </a:defRPr>
            </a:lvl7pPr>
            <a:lvl8pPr marL="3200400" algn="l" defTabSz="914400" rtl="0" eaLnBrk="1" latinLnBrk="0" hangingPunct="1">
              <a:defRPr sz="1800" kern="1200">
                <a:solidFill>
                  <a:srgbClr val="FFFFFF"/>
                </a:solidFill>
                <a:latin typeface="等线" panose="02110004020202020204"/>
                <a:ea typeface="+mn-ea"/>
                <a:cs typeface="+mn-cs"/>
              </a:defRPr>
            </a:lvl8pPr>
            <a:lvl9pPr marL="3657600" algn="l" defTabSz="914400" rtl="0" eaLnBrk="1" latinLnBrk="0" hangingPunct="1">
              <a:defRPr sz="1800" kern="1200">
                <a:solidFill>
                  <a:srgbClr val="FFFFFF"/>
                </a:solidFill>
                <a:latin typeface="等线" panose="02110004020202020204"/>
                <a:ea typeface="+mn-ea"/>
                <a:cs typeface="+mn-cs"/>
              </a:defRPr>
            </a:lvl9pPr>
          </a:lstStyle>
          <a:p>
            <a:pPr algn="ctr"/>
            <a:endParaRPr lang="zh-CN" altLang="en-US">
              <a:latin typeface="微软雅黑" panose="020B0503020204020204" charset="-122"/>
              <a:ea typeface="微软雅黑" panose="020B0503020204020204" charset="-122"/>
            </a:endParaRPr>
          </a:p>
        </p:txBody>
      </p:sp>
      <p:sp>
        <p:nvSpPr>
          <p:cNvPr id="6" name="Text2"/>
          <p:cNvSpPr txBox="1"/>
          <p:nvPr>
            <p:custDataLst>
              <p:tags r:id="rId4"/>
            </p:custDataLst>
          </p:nvPr>
        </p:nvSpPr>
        <p:spPr>
          <a:xfrm>
            <a:off x="273975" y="238391"/>
            <a:ext cx="11669372" cy="720348"/>
          </a:xfrm>
          <a:prstGeom prst="rect">
            <a:avLst/>
          </a:prstGeom>
          <a:noFill/>
        </p:spPr>
        <p:txBody>
          <a:bodyPr wrap="square" rtlCol="0" anchor="ctr"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ct val="0"/>
              </a:spcBef>
              <a:spcAft>
                <a:spcPct val="0"/>
              </a:spcAft>
              <a:buClrTx/>
              <a:buSzTx/>
              <a:buFontTx/>
              <a:buNone/>
              <a:defRPr/>
            </a:pPr>
            <a:r>
              <a:rPr lang="en-US" altLang="zh-CN" sz="3200" b="1" noProof="0">
                <a:ln>
                  <a:noFill/>
                </a:ln>
                <a:effectLst/>
                <a:uLnTx/>
                <a:uFillTx/>
                <a:latin typeface="微软雅黑" panose="020B0503020204020204" charset="-122"/>
                <a:ea typeface="微软雅黑" panose="020B0503020204020204" charset="-122"/>
                <a:cs typeface="微软雅黑" panose="020B0503020204020204" charset="-122"/>
                <a:sym typeface="思源黑体 CN" panose="020B0500000000000000" pitchFamily="34" charset="-122"/>
              </a:rPr>
              <a:t>财富管理业务概述</a:t>
            </a:r>
            <a:endParaRPr lang="en-US" altLang="zh-CN" sz="3200" b="1" noProof="0">
              <a:ln>
                <a:noFill/>
              </a:ln>
              <a:effectLst/>
              <a:uLnTx/>
              <a:uFillTx/>
              <a:latin typeface="微软雅黑" panose="020B0503020204020204" charset="-122"/>
              <a:ea typeface="微软雅黑" panose="020B0503020204020204" charset="-122"/>
              <a:cs typeface="微软雅黑" panose="020B0503020204020204" charset="-122"/>
              <a:sym typeface="思源黑体 CN" panose="020B0500000000000000" pitchFamily="34" charset="-122"/>
            </a:endParaRPr>
          </a:p>
        </p:txBody>
      </p:sp>
    </p:spTree>
    <p:custDataLst>
      <p:tags r:id="rId5"/>
    </p:custDataLst>
  </p:cSld>
  <p:clrMapOvr>
    <a:masterClrMapping/>
  </p:clrMapOvr>
  <mc:AlternateContent xmlns:mc="http://schemas.openxmlformats.org/markup-compatibility/2006">
    <mc:Choice xmlns:p14="http://schemas.microsoft.com/office/powerpoint/2010/main" Requires="p14">
      <p:transition spd="slow" p14:dur="2000">
        <p:cover dir="lu"/>
      </p:transition>
    </mc:Choice>
    <mc:Fallback>
      <p:transition spd="slow">
        <p:cover dir="lu"/>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p:cNvSpPr/>
          <p:nvPr/>
        </p:nvSpPr>
        <p:spPr>
          <a:xfrm>
            <a:off x="-1" y="3817876"/>
            <a:ext cx="4953965" cy="217226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zh-CN"/>
            </a:defPPr>
            <a:lvl1pPr marL="0" algn="l" defTabSz="914400" rtl="0" eaLnBrk="1" latinLnBrk="0" hangingPunct="1">
              <a:defRPr sz="1800" kern="1200">
                <a:solidFill>
                  <a:srgbClr val="FFFFFF"/>
                </a:solidFill>
                <a:latin typeface="等线" panose="02110004020202020204"/>
                <a:ea typeface="+mn-ea"/>
                <a:cs typeface="+mn-cs"/>
              </a:defRPr>
            </a:lvl1pPr>
            <a:lvl2pPr marL="457200" algn="l" defTabSz="914400" rtl="0" eaLnBrk="1" latinLnBrk="0" hangingPunct="1">
              <a:defRPr sz="1800" kern="1200">
                <a:solidFill>
                  <a:srgbClr val="FFFFFF"/>
                </a:solidFill>
                <a:latin typeface="等线" panose="02110004020202020204"/>
                <a:ea typeface="+mn-ea"/>
                <a:cs typeface="+mn-cs"/>
              </a:defRPr>
            </a:lvl2pPr>
            <a:lvl3pPr marL="914400" algn="l" defTabSz="914400" rtl="0" eaLnBrk="1" latinLnBrk="0" hangingPunct="1">
              <a:defRPr sz="1800" kern="1200">
                <a:solidFill>
                  <a:srgbClr val="FFFFFF"/>
                </a:solidFill>
                <a:latin typeface="等线" panose="02110004020202020204"/>
                <a:ea typeface="+mn-ea"/>
                <a:cs typeface="+mn-cs"/>
              </a:defRPr>
            </a:lvl3pPr>
            <a:lvl4pPr marL="1371600" algn="l" defTabSz="914400" rtl="0" eaLnBrk="1" latinLnBrk="0" hangingPunct="1">
              <a:defRPr sz="1800" kern="1200">
                <a:solidFill>
                  <a:srgbClr val="FFFFFF"/>
                </a:solidFill>
                <a:latin typeface="等线" panose="02110004020202020204"/>
                <a:ea typeface="+mn-ea"/>
                <a:cs typeface="+mn-cs"/>
              </a:defRPr>
            </a:lvl4pPr>
            <a:lvl5pPr marL="1828800" algn="l" defTabSz="914400" rtl="0" eaLnBrk="1" latinLnBrk="0" hangingPunct="1">
              <a:defRPr sz="1800" kern="1200">
                <a:solidFill>
                  <a:srgbClr val="FFFFFF"/>
                </a:solidFill>
                <a:latin typeface="等线" panose="02110004020202020204"/>
                <a:ea typeface="+mn-ea"/>
                <a:cs typeface="+mn-cs"/>
              </a:defRPr>
            </a:lvl5pPr>
            <a:lvl6pPr marL="2286000" algn="l" defTabSz="914400" rtl="0" eaLnBrk="1" latinLnBrk="0" hangingPunct="1">
              <a:defRPr sz="1800" kern="1200">
                <a:solidFill>
                  <a:srgbClr val="FFFFFF"/>
                </a:solidFill>
                <a:latin typeface="等线" panose="02110004020202020204"/>
                <a:ea typeface="+mn-ea"/>
                <a:cs typeface="+mn-cs"/>
              </a:defRPr>
            </a:lvl6pPr>
            <a:lvl7pPr marL="2743200" algn="l" defTabSz="914400" rtl="0" eaLnBrk="1" latinLnBrk="0" hangingPunct="1">
              <a:defRPr sz="1800" kern="1200">
                <a:solidFill>
                  <a:srgbClr val="FFFFFF"/>
                </a:solidFill>
                <a:latin typeface="等线" panose="02110004020202020204"/>
                <a:ea typeface="+mn-ea"/>
                <a:cs typeface="+mn-cs"/>
              </a:defRPr>
            </a:lvl7pPr>
            <a:lvl8pPr marL="3200400" algn="l" defTabSz="914400" rtl="0" eaLnBrk="1" latinLnBrk="0" hangingPunct="1">
              <a:defRPr sz="1800" kern="1200">
                <a:solidFill>
                  <a:srgbClr val="FFFFFF"/>
                </a:solidFill>
                <a:latin typeface="等线" panose="02110004020202020204"/>
                <a:ea typeface="+mn-ea"/>
                <a:cs typeface="+mn-cs"/>
              </a:defRPr>
            </a:lvl8pPr>
            <a:lvl9pPr marL="3657600" algn="l" defTabSz="914400" rtl="0" eaLnBrk="1" latinLnBrk="0" hangingPunct="1">
              <a:defRPr sz="1800" kern="1200">
                <a:solidFill>
                  <a:srgbClr val="FFFFFF"/>
                </a:solidFill>
                <a:latin typeface="等线" panose="02110004020202020204"/>
                <a:ea typeface="+mn-ea"/>
                <a:cs typeface="+mn-cs"/>
              </a:defRPr>
            </a:lvl9pPr>
          </a:lstStyle>
          <a:p>
            <a:pPr lvl="0" algn="ctr">
              <a:buClrTx/>
              <a:buSzTx/>
              <a:buFontTx/>
            </a:pPr>
            <a:endParaRPr lang="en-US">
              <a:solidFill>
                <a:schemeClr val="tx1"/>
              </a:solidFill>
              <a:latin typeface="微软雅黑" panose="020B0503020204020204" charset="-122"/>
              <a:ea typeface="微软雅黑" panose="020B0503020204020204" charset="-122"/>
              <a:sym typeface="+mn-ea"/>
            </a:endParaRPr>
          </a:p>
        </p:txBody>
      </p:sp>
      <p:sp>
        <p:nvSpPr>
          <p:cNvPr id="33" name="Shape1"/>
          <p:cNvSpPr/>
          <p:nvPr>
            <p:custDataLst>
              <p:tags r:id="rId1"/>
            </p:custDataLst>
          </p:nvPr>
        </p:nvSpPr>
        <p:spPr>
          <a:xfrm>
            <a:off x="4623459" y="427714"/>
            <a:ext cx="3000730" cy="3001286"/>
          </a:xfrm>
          <a:prstGeom prst="ellipse">
            <a:avLst/>
          </a:prstGeom>
          <a:blipFill>
            <a:blip r:embed="rId2"/>
            <a:stretch>
              <a:fillRect l="-9" r="-9"/>
            </a:stretch>
          </a:blip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zh-CN"/>
            </a:defPPr>
            <a:lvl1pPr marL="0" algn="l" defTabSz="914400" rtl="0" eaLnBrk="1" latinLnBrk="0" hangingPunct="1">
              <a:defRPr sz="1800" kern="1200">
                <a:solidFill>
                  <a:srgbClr val="FFFFFF"/>
                </a:solidFill>
                <a:latin typeface="等线" panose="02110004020202020204"/>
                <a:ea typeface="+mn-ea"/>
                <a:cs typeface="+mn-cs"/>
              </a:defRPr>
            </a:lvl1pPr>
            <a:lvl2pPr marL="457200" algn="l" defTabSz="914400" rtl="0" eaLnBrk="1" latinLnBrk="0" hangingPunct="1">
              <a:defRPr sz="1800" kern="1200">
                <a:solidFill>
                  <a:srgbClr val="FFFFFF"/>
                </a:solidFill>
                <a:latin typeface="等线" panose="02110004020202020204"/>
                <a:ea typeface="+mn-ea"/>
                <a:cs typeface="+mn-cs"/>
              </a:defRPr>
            </a:lvl2pPr>
            <a:lvl3pPr marL="914400" algn="l" defTabSz="914400" rtl="0" eaLnBrk="1" latinLnBrk="0" hangingPunct="1">
              <a:defRPr sz="1800" kern="1200">
                <a:solidFill>
                  <a:srgbClr val="FFFFFF"/>
                </a:solidFill>
                <a:latin typeface="等线" panose="02110004020202020204"/>
                <a:ea typeface="+mn-ea"/>
                <a:cs typeface="+mn-cs"/>
              </a:defRPr>
            </a:lvl3pPr>
            <a:lvl4pPr marL="1371600" algn="l" defTabSz="914400" rtl="0" eaLnBrk="1" latinLnBrk="0" hangingPunct="1">
              <a:defRPr sz="1800" kern="1200">
                <a:solidFill>
                  <a:srgbClr val="FFFFFF"/>
                </a:solidFill>
                <a:latin typeface="等线" panose="02110004020202020204"/>
                <a:ea typeface="+mn-ea"/>
                <a:cs typeface="+mn-cs"/>
              </a:defRPr>
            </a:lvl4pPr>
            <a:lvl5pPr marL="1828800" algn="l" defTabSz="914400" rtl="0" eaLnBrk="1" latinLnBrk="0" hangingPunct="1">
              <a:defRPr sz="1800" kern="1200">
                <a:solidFill>
                  <a:srgbClr val="FFFFFF"/>
                </a:solidFill>
                <a:latin typeface="等线" panose="02110004020202020204"/>
                <a:ea typeface="+mn-ea"/>
                <a:cs typeface="+mn-cs"/>
              </a:defRPr>
            </a:lvl5pPr>
            <a:lvl6pPr marL="2286000" algn="l" defTabSz="914400" rtl="0" eaLnBrk="1" latinLnBrk="0" hangingPunct="1">
              <a:defRPr sz="1800" kern="1200">
                <a:solidFill>
                  <a:srgbClr val="FFFFFF"/>
                </a:solidFill>
                <a:latin typeface="等线" panose="02110004020202020204"/>
                <a:ea typeface="+mn-ea"/>
                <a:cs typeface="+mn-cs"/>
              </a:defRPr>
            </a:lvl6pPr>
            <a:lvl7pPr marL="2743200" algn="l" defTabSz="914400" rtl="0" eaLnBrk="1" latinLnBrk="0" hangingPunct="1">
              <a:defRPr sz="1800" kern="1200">
                <a:solidFill>
                  <a:srgbClr val="FFFFFF"/>
                </a:solidFill>
                <a:latin typeface="等线" panose="02110004020202020204"/>
                <a:ea typeface="+mn-ea"/>
                <a:cs typeface="+mn-cs"/>
              </a:defRPr>
            </a:lvl7pPr>
            <a:lvl8pPr marL="3200400" algn="l" defTabSz="914400" rtl="0" eaLnBrk="1" latinLnBrk="0" hangingPunct="1">
              <a:defRPr sz="1800" kern="1200">
                <a:solidFill>
                  <a:srgbClr val="FFFFFF"/>
                </a:solidFill>
                <a:latin typeface="等线" panose="02110004020202020204"/>
                <a:ea typeface="+mn-ea"/>
                <a:cs typeface="+mn-cs"/>
              </a:defRPr>
            </a:lvl8pPr>
            <a:lvl9pPr marL="3657600" algn="l" defTabSz="914400" rtl="0" eaLnBrk="1" latinLnBrk="0" hangingPunct="1">
              <a:defRPr sz="1800" kern="1200">
                <a:solidFill>
                  <a:srgbClr val="FFFFFF"/>
                </a:solidFill>
                <a:latin typeface="等线" panose="02110004020202020204"/>
                <a:ea typeface="+mn-ea"/>
                <a:cs typeface="+mn-cs"/>
              </a:defRPr>
            </a:lvl9pPr>
          </a:lstStyle>
          <a:p>
            <a:pPr lvl="0" algn="ctr">
              <a:buClrTx/>
              <a:buSzTx/>
              <a:buFontTx/>
            </a:pPr>
            <a:endParaRPr lang="zh-CN" altLang="en-US">
              <a:latin typeface="微软雅黑" panose="020B0503020204020204" charset="-122"/>
              <a:ea typeface="微软雅黑" panose="020B0503020204020204" charset="-122"/>
              <a:sym typeface="+mn-ea"/>
            </a:endParaRPr>
          </a:p>
        </p:txBody>
      </p:sp>
      <p:sp>
        <p:nvSpPr>
          <p:cNvPr id="5" name="Shape2"/>
          <p:cNvSpPr/>
          <p:nvPr>
            <p:custDataLst>
              <p:tags r:id="rId3"/>
            </p:custDataLst>
          </p:nvPr>
        </p:nvSpPr>
        <p:spPr>
          <a:xfrm>
            <a:off x="1193258" y="427714"/>
            <a:ext cx="3001286" cy="3001286"/>
          </a:xfrm>
          <a:prstGeom prst="ellipse">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zh-CN"/>
            </a:defPPr>
            <a:lvl1pPr marL="0" algn="l" defTabSz="914400" rtl="0" eaLnBrk="1" latinLnBrk="0" hangingPunct="1">
              <a:defRPr sz="1800" kern="1200">
                <a:solidFill>
                  <a:srgbClr val="FFFFFF"/>
                </a:solidFill>
                <a:latin typeface="等线" panose="02110004020202020204"/>
                <a:ea typeface="+mn-ea"/>
                <a:cs typeface="+mn-cs"/>
              </a:defRPr>
            </a:lvl1pPr>
            <a:lvl2pPr marL="457200" algn="l" defTabSz="914400" rtl="0" eaLnBrk="1" latinLnBrk="0" hangingPunct="1">
              <a:defRPr sz="1800" kern="1200">
                <a:solidFill>
                  <a:srgbClr val="FFFFFF"/>
                </a:solidFill>
                <a:latin typeface="等线" panose="02110004020202020204"/>
                <a:ea typeface="+mn-ea"/>
                <a:cs typeface="+mn-cs"/>
              </a:defRPr>
            </a:lvl2pPr>
            <a:lvl3pPr marL="914400" algn="l" defTabSz="914400" rtl="0" eaLnBrk="1" latinLnBrk="0" hangingPunct="1">
              <a:defRPr sz="1800" kern="1200">
                <a:solidFill>
                  <a:srgbClr val="FFFFFF"/>
                </a:solidFill>
                <a:latin typeface="等线" panose="02110004020202020204"/>
                <a:ea typeface="+mn-ea"/>
                <a:cs typeface="+mn-cs"/>
              </a:defRPr>
            </a:lvl3pPr>
            <a:lvl4pPr marL="1371600" algn="l" defTabSz="914400" rtl="0" eaLnBrk="1" latinLnBrk="0" hangingPunct="1">
              <a:defRPr sz="1800" kern="1200">
                <a:solidFill>
                  <a:srgbClr val="FFFFFF"/>
                </a:solidFill>
                <a:latin typeface="等线" panose="02110004020202020204"/>
                <a:ea typeface="+mn-ea"/>
                <a:cs typeface="+mn-cs"/>
              </a:defRPr>
            </a:lvl4pPr>
            <a:lvl5pPr marL="1828800" algn="l" defTabSz="914400" rtl="0" eaLnBrk="1" latinLnBrk="0" hangingPunct="1">
              <a:defRPr sz="1800" kern="1200">
                <a:solidFill>
                  <a:srgbClr val="FFFFFF"/>
                </a:solidFill>
                <a:latin typeface="等线" panose="02110004020202020204"/>
                <a:ea typeface="+mn-ea"/>
                <a:cs typeface="+mn-cs"/>
              </a:defRPr>
            </a:lvl5pPr>
            <a:lvl6pPr marL="2286000" algn="l" defTabSz="914400" rtl="0" eaLnBrk="1" latinLnBrk="0" hangingPunct="1">
              <a:defRPr sz="1800" kern="1200">
                <a:solidFill>
                  <a:srgbClr val="FFFFFF"/>
                </a:solidFill>
                <a:latin typeface="等线" panose="02110004020202020204"/>
                <a:ea typeface="+mn-ea"/>
                <a:cs typeface="+mn-cs"/>
              </a:defRPr>
            </a:lvl6pPr>
            <a:lvl7pPr marL="2743200" algn="l" defTabSz="914400" rtl="0" eaLnBrk="1" latinLnBrk="0" hangingPunct="1">
              <a:defRPr sz="1800" kern="1200">
                <a:solidFill>
                  <a:srgbClr val="FFFFFF"/>
                </a:solidFill>
                <a:latin typeface="等线" panose="02110004020202020204"/>
                <a:ea typeface="+mn-ea"/>
                <a:cs typeface="+mn-cs"/>
              </a:defRPr>
            </a:lvl7pPr>
            <a:lvl8pPr marL="3200400" algn="l" defTabSz="914400" rtl="0" eaLnBrk="1" latinLnBrk="0" hangingPunct="1">
              <a:defRPr sz="1800" kern="1200">
                <a:solidFill>
                  <a:srgbClr val="FFFFFF"/>
                </a:solidFill>
                <a:latin typeface="等线" panose="02110004020202020204"/>
                <a:ea typeface="+mn-ea"/>
                <a:cs typeface="+mn-cs"/>
              </a:defRPr>
            </a:lvl8pPr>
            <a:lvl9pPr marL="3657600" algn="l" defTabSz="914400" rtl="0" eaLnBrk="1" latinLnBrk="0" hangingPunct="1">
              <a:defRPr sz="1800" kern="1200">
                <a:solidFill>
                  <a:srgbClr val="FFFFFF"/>
                </a:solidFill>
                <a:latin typeface="等线" panose="02110004020202020204"/>
                <a:ea typeface="+mn-ea"/>
                <a:cs typeface="+mn-cs"/>
              </a:defRPr>
            </a:lvl9pPr>
          </a:lstStyle>
          <a:p>
            <a:pPr lvl="0" algn="ctr">
              <a:buClrTx/>
              <a:buSzTx/>
              <a:buFontTx/>
            </a:pPr>
            <a:endParaRPr lang="zh-CN" altLang="en-US">
              <a:latin typeface="微软雅黑" panose="020B0503020204020204" charset="-122"/>
              <a:ea typeface="微软雅黑" panose="020B0503020204020204" charset="-122"/>
              <a:sym typeface="+mn-ea"/>
            </a:endParaRPr>
          </a:p>
        </p:txBody>
      </p:sp>
      <p:sp>
        <p:nvSpPr>
          <p:cNvPr id="9" name="Shape3"/>
          <p:cNvSpPr/>
          <p:nvPr>
            <p:custDataLst>
              <p:tags r:id="rId5"/>
            </p:custDataLst>
          </p:nvPr>
        </p:nvSpPr>
        <p:spPr>
          <a:xfrm>
            <a:off x="8053094" y="427714"/>
            <a:ext cx="3000730" cy="3001286"/>
          </a:xfrm>
          <a:prstGeom prst="ellipse">
            <a:avLst/>
          </a:prstGeom>
          <a:blipFill>
            <a:blip r:embed="rId6"/>
            <a:stretch>
              <a:fillRect l="-9" r="-9"/>
            </a:stretch>
          </a:blip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zh-CN"/>
            </a:defPPr>
            <a:lvl1pPr marL="0" algn="l" defTabSz="914400" rtl="0" eaLnBrk="1" latinLnBrk="0" hangingPunct="1">
              <a:defRPr sz="1800" kern="1200">
                <a:solidFill>
                  <a:srgbClr val="FFFFFF"/>
                </a:solidFill>
                <a:latin typeface="等线" panose="02110004020202020204"/>
                <a:ea typeface="+mn-ea"/>
                <a:cs typeface="+mn-cs"/>
              </a:defRPr>
            </a:lvl1pPr>
            <a:lvl2pPr marL="457200" algn="l" defTabSz="914400" rtl="0" eaLnBrk="1" latinLnBrk="0" hangingPunct="1">
              <a:defRPr sz="1800" kern="1200">
                <a:solidFill>
                  <a:srgbClr val="FFFFFF"/>
                </a:solidFill>
                <a:latin typeface="等线" panose="02110004020202020204"/>
                <a:ea typeface="+mn-ea"/>
                <a:cs typeface="+mn-cs"/>
              </a:defRPr>
            </a:lvl2pPr>
            <a:lvl3pPr marL="914400" algn="l" defTabSz="914400" rtl="0" eaLnBrk="1" latinLnBrk="0" hangingPunct="1">
              <a:defRPr sz="1800" kern="1200">
                <a:solidFill>
                  <a:srgbClr val="FFFFFF"/>
                </a:solidFill>
                <a:latin typeface="等线" panose="02110004020202020204"/>
                <a:ea typeface="+mn-ea"/>
                <a:cs typeface="+mn-cs"/>
              </a:defRPr>
            </a:lvl3pPr>
            <a:lvl4pPr marL="1371600" algn="l" defTabSz="914400" rtl="0" eaLnBrk="1" latinLnBrk="0" hangingPunct="1">
              <a:defRPr sz="1800" kern="1200">
                <a:solidFill>
                  <a:srgbClr val="FFFFFF"/>
                </a:solidFill>
                <a:latin typeface="等线" panose="02110004020202020204"/>
                <a:ea typeface="+mn-ea"/>
                <a:cs typeface="+mn-cs"/>
              </a:defRPr>
            </a:lvl4pPr>
            <a:lvl5pPr marL="1828800" algn="l" defTabSz="914400" rtl="0" eaLnBrk="1" latinLnBrk="0" hangingPunct="1">
              <a:defRPr sz="1800" kern="1200">
                <a:solidFill>
                  <a:srgbClr val="FFFFFF"/>
                </a:solidFill>
                <a:latin typeface="等线" panose="02110004020202020204"/>
                <a:ea typeface="+mn-ea"/>
                <a:cs typeface="+mn-cs"/>
              </a:defRPr>
            </a:lvl5pPr>
            <a:lvl6pPr marL="2286000" algn="l" defTabSz="914400" rtl="0" eaLnBrk="1" latinLnBrk="0" hangingPunct="1">
              <a:defRPr sz="1800" kern="1200">
                <a:solidFill>
                  <a:srgbClr val="FFFFFF"/>
                </a:solidFill>
                <a:latin typeface="等线" panose="02110004020202020204"/>
                <a:ea typeface="+mn-ea"/>
                <a:cs typeface="+mn-cs"/>
              </a:defRPr>
            </a:lvl6pPr>
            <a:lvl7pPr marL="2743200" algn="l" defTabSz="914400" rtl="0" eaLnBrk="1" latinLnBrk="0" hangingPunct="1">
              <a:defRPr sz="1800" kern="1200">
                <a:solidFill>
                  <a:srgbClr val="FFFFFF"/>
                </a:solidFill>
                <a:latin typeface="等线" panose="02110004020202020204"/>
                <a:ea typeface="+mn-ea"/>
                <a:cs typeface="+mn-cs"/>
              </a:defRPr>
            </a:lvl7pPr>
            <a:lvl8pPr marL="3200400" algn="l" defTabSz="914400" rtl="0" eaLnBrk="1" latinLnBrk="0" hangingPunct="1">
              <a:defRPr sz="1800" kern="1200">
                <a:solidFill>
                  <a:srgbClr val="FFFFFF"/>
                </a:solidFill>
                <a:latin typeface="等线" panose="02110004020202020204"/>
                <a:ea typeface="+mn-ea"/>
                <a:cs typeface="+mn-cs"/>
              </a:defRPr>
            </a:lvl8pPr>
            <a:lvl9pPr marL="3657600" algn="l" defTabSz="914400" rtl="0" eaLnBrk="1" latinLnBrk="0" hangingPunct="1">
              <a:defRPr sz="1800" kern="1200">
                <a:solidFill>
                  <a:srgbClr val="FFFFFF"/>
                </a:solidFill>
                <a:latin typeface="等线" panose="02110004020202020204"/>
                <a:ea typeface="+mn-ea"/>
                <a:cs typeface="+mn-cs"/>
              </a:defRPr>
            </a:lvl9pPr>
          </a:lstStyle>
          <a:p>
            <a:pPr lvl="0" algn="ctr">
              <a:buClrTx/>
              <a:buSzTx/>
              <a:buFontTx/>
            </a:pPr>
            <a:endParaRPr lang="zh-CN" altLang="en-US">
              <a:latin typeface="微软雅黑" panose="020B0503020204020204" charset="-122"/>
              <a:ea typeface="微软雅黑" panose="020B0503020204020204" charset="-122"/>
              <a:sym typeface="+mn-ea"/>
            </a:endParaRPr>
          </a:p>
        </p:txBody>
      </p:sp>
      <p:sp>
        <p:nvSpPr>
          <p:cNvPr id="2" name="Text1"/>
          <p:cNvSpPr txBox="1"/>
          <p:nvPr>
            <p:custDataLst>
              <p:tags r:id="rId7"/>
            </p:custDataLst>
          </p:nvPr>
        </p:nvSpPr>
        <p:spPr>
          <a:xfrm>
            <a:off x="137445" y="4051512"/>
            <a:ext cx="4631326" cy="1600200"/>
          </a:xfrm>
          <a:prstGeom prst="rect">
            <a:avLst/>
          </a:prstGeom>
          <a:noFill/>
        </p:spPr>
        <p:txBody>
          <a:bodyPr wrap="square" rtlCol="0" anchor="t"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ct val="0"/>
              </a:spcBef>
              <a:spcAft>
                <a:spcPct val="0"/>
              </a:spcAft>
              <a:buClrTx/>
              <a:buSzTx/>
              <a:buFontTx/>
              <a:buNone/>
              <a:defRPr/>
            </a:pPr>
            <a:r>
              <a:rPr lang="en-US" altLang="zh-CN" sz="3200" b="1" noProof="0">
                <a:ln>
                  <a:noFill/>
                </a:ln>
                <a:solidFill>
                  <a:schemeClr val="tx2"/>
                </a:solidFill>
                <a:effectLst/>
                <a:uLnTx/>
                <a:uFillTx/>
                <a:latin typeface="微软雅黑" panose="020B0503020204020204" charset="-122"/>
                <a:ea typeface="微软雅黑" panose="020B0503020204020204" charset="-122"/>
                <a:cs typeface="微软雅黑" panose="020B0503020204020204" charset="-122"/>
                <a:sym typeface="思源黑体 CN" panose="020B0500000000000000" pitchFamily="34" charset="-122"/>
              </a:rPr>
              <a:t>研究背景:市场需求</a:t>
            </a:r>
            <a:endParaRPr lang="en-US" altLang="zh-CN" sz="3200" b="1" noProof="0">
              <a:ln>
                <a:noFill/>
              </a:ln>
              <a:solidFill>
                <a:schemeClr val="tx2"/>
              </a:solidFill>
              <a:effectLst/>
              <a:uLnTx/>
              <a:uFillTx/>
              <a:latin typeface="微软雅黑" panose="020B0503020204020204" charset="-122"/>
              <a:ea typeface="微软雅黑" panose="020B0503020204020204" charset="-122"/>
              <a:cs typeface="微软雅黑" panose="020B0503020204020204" charset="-122"/>
              <a:sym typeface="思源黑体 CN" panose="020B0500000000000000" pitchFamily="34" charset="-122"/>
            </a:endParaRPr>
          </a:p>
        </p:txBody>
      </p:sp>
      <p:sp>
        <p:nvSpPr>
          <p:cNvPr id="3" name="Text2"/>
          <p:cNvSpPr txBox="1"/>
          <p:nvPr>
            <p:custDataLst>
              <p:tags r:id="rId8"/>
            </p:custDataLst>
          </p:nvPr>
        </p:nvSpPr>
        <p:spPr>
          <a:xfrm>
            <a:off x="5301205" y="3817876"/>
            <a:ext cx="6435524" cy="2694896"/>
          </a:xfrm>
          <a:prstGeom prst="rect">
            <a:avLst/>
          </a:prstGeom>
          <a:noFill/>
          <a:ln>
            <a:noFill/>
          </a:ln>
        </p:spPr>
        <p:txBody>
          <a:bodyPr spcFirstLastPara="1" wrap="square" lIns="60950" tIns="30466" rIns="60950" bIns="30466" anchor="t"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just" defTabSz="914400" rtl="0" eaLnBrk="1" fontAlgn="auto" latinLnBrk="0" hangingPunct="1">
              <a:lnSpc>
                <a:spcPct val="150000"/>
              </a:lnSpc>
              <a:spcBef>
                <a:spcPct val="0"/>
              </a:spcBef>
              <a:spcAft>
                <a:spcPct val="0"/>
              </a:spcAft>
              <a:buClrTx/>
              <a:buSzTx/>
              <a:buFontTx/>
              <a:buNone/>
              <a:defRPr/>
            </a:pPr>
            <a:r>
              <a:rPr kumimoji="0" lang="zh-CN" altLang="en-US" sz="1600" b="1" i="0" u="none" strike="noStrike" kern="1200" cap="none" spc="0" normalizeH="0" baseline="0" noProof="0">
                <a:ln>
                  <a:noFill/>
                </a:ln>
                <a:solidFill>
                  <a:schemeClr val="accent1"/>
                </a:solidFill>
                <a:effectLst/>
                <a:uLnTx/>
                <a:uFillTx/>
                <a:latin typeface="微软雅黑" panose="020B0503020204020204" charset="-122"/>
                <a:ea typeface="微软雅黑" panose="020B0503020204020204" charset="-122"/>
                <a:cs typeface="+mn-ea"/>
                <a:sym typeface="思源黑体 CN" panose="020B0500000000000000" pitchFamily="34" charset="-122"/>
              </a:rPr>
              <a:t>1.影响因素</a:t>
            </a:r>
            <a:endParaRPr kumimoji="0" lang="zh-CN" altLang="en-US" sz="1600" b="1" i="0" u="none" strike="noStrike" kern="1200" cap="none" spc="0" normalizeH="0" baseline="0" noProof="0">
              <a:ln>
                <a:noFill/>
              </a:ln>
              <a:solidFill>
                <a:schemeClr val="accent1"/>
              </a:solidFill>
              <a:effectLst/>
              <a:uLnTx/>
              <a:uFillTx/>
              <a:latin typeface="微软雅黑" panose="020B0503020204020204" charset="-122"/>
              <a:ea typeface="微软雅黑" panose="020B0503020204020204" charset="-122"/>
              <a:cs typeface="+mn-ea"/>
              <a:sym typeface="思源黑体 CN" panose="020B0500000000000000" pitchFamily="34" charset="-122"/>
            </a:endParaRPr>
          </a:p>
          <a:p>
            <a:pPr marL="0" marR="0" lvl="0" indent="0" algn="just" defTabSz="914400" rtl="0" eaLnBrk="1" fontAlgn="auto" latinLnBrk="0" hangingPunct="1">
              <a:lnSpc>
                <a:spcPct val="100000"/>
              </a:lnSpc>
              <a:spcBef>
                <a:spcPts val="1800"/>
              </a:spcBef>
              <a:spcAft>
                <a:spcPct val="0"/>
              </a:spcAft>
              <a:buClrTx/>
              <a:buSzTx/>
              <a:buFontTx/>
              <a:buNone/>
              <a:defRPr/>
            </a:pPr>
            <a:r>
              <a:rPr kumimoji="0" lang="zh-CN" altLang="en-US" sz="1200" b="0" i="0" u="none" strike="noStrike" kern="1200" cap="none" spc="0" normalizeH="0" baseline="0" noProof="0">
                <a:ln>
                  <a:noFill/>
                </a:ln>
                <a:solidFill>
                  <a:schemeClr val="bg2"/>
                </a:solidFill>
                <a:effectLst/>
                <a:uLnTx/>
                <a:uFillTx/>
                <a:latin typeface="微软雅黑" panose="020B0503020204020204" charset="-122"/>
                <a:ea typeface="微软雅黑" panose="020B0503020204020204" charset="-122"/>
                <a:cs typeface="+mn-ea"/>
                <a:sym typeface="思源黑体 CN" panose="020B0500000000000000" pitchFamily="34" charset="-122"/>
              </a:rPr>
              <a:t>商业银行财富管理业务发展受到客户需求变化、数字化服务需求增加、跨境业务需求提升、个性化需求增长等因素的影响。这些因素导致商业银行需要不断创新和提供多样化的财富管理产品，以满足不同客户群体的需求。</a:t>
            </a:r>
            <a:endParaRPr kumimoji="0" lang="zh-CN" altLang="en-US" sz="1200" b="0" i="0" u="none" strike="noStrike" kern="1200" cap="none" spc="0" normalizeH="0" baseline="0" noProof="0">
              <a:ln>
                <a:noFill/>
              </a:ln>
              <a:solidFill>
                <a:schemeClr val="bg2"/>
              </a:solidFill>
              <a:effectLst/>
              <a:uLnTx/>
              <a:uFillTx/>
              <a:latin typeface="微软雅黑" panose="020B0503020204020204" charset="-122"/>
              <a:ea typeface="微软雅黑" panose="020B0503020204020204" charset="-122"/>
              <a:cs typeface="+mn-ea"/>
              <a:sym typeface="思源黑体 CN" panose="020B0500000000000000" pitchFamily="34" charset="-122"/>
            </a:endParaRPr>
          </a:p>
          <a:p>
            <a:pPr marL="0" marR="0" lvl="0" indent="0" algn="just" defTabSz="914400" rtl="0" eaLnBrk="1" fontAlgn="auto" latinLnBrk="0" hangingPunct="1">
              <a:lnSpc>
                <a:spcPct val="100000"/>
              </a:lnSpc>
              <a:spcBef>
                <a:spcPts val="1800"/>
              </a:spcBef>
              <a:spcAft>
                <a:spcPct val="0"/>
              </a:spcAft>
              <a:buClrTx/>
              <a:buSzTx/>
              <a:buFontTx/>
              <a:buNone/>
              <a:defRPr/>
            </a:pPr>
            <a:r>
              <a:rPr kumimoji="0" lang="zh-CN" altLang="en-US" sz="1600" b="1" i="0" u="none" strike="noStrike" kern="1200" cap="none" spc="0" normalizeH="0" baseline="0" noProof="0">
                <a:ln>
                  <a:noFill/>
                </a:ln>
                <a:solidFill>
                  <a:schemeClr val="accent1"/>
                </a:solidFill>
                <a:effectLst/>
                <a:uLnTx/>
                <a:uFillTx/>
                <a:latin typeface="微软雅黑" panose="020B0503020204020204" charset="-122"/>
                <a:ea typeface="微软雅黑" panose="020B0503020204020204" charset="-122"/>
                <a:cs typeface="+mn-ea"/>
                <a:sym typeface="思源黑体 CN" panose="020B0500000000000000" pitchFamily="34" charset="-122"/>
              </a:rPr>
              <a:t>2.现状分析</a:t>
            </a:r>
            <a:endParaRPr kumimoji="0" lang="zh-CN" altLang="en-US" sz="1600" b="1" i="0" u="none" strike="noStrike" kern="1200" cap="none" spc="0" normalizeH="0" baseline="0" noProof="0">
              <a:ln>
                <a:noFill/>
              </a:ln>
              <a:solidFill>
                <a:schemeClr val="accent1"/>
              </a:solidFill>
              <a:effectLst/>
              <a:uLnTx/>
              <a:uFillTx/>
              <a:latin typeface="微软雅黑" panose="020B0503020204020204" charset="-122"/>
              <a:ea typeface="微软雅黑" panose="020B0503020204020204" charset="-122"/>
              <a:cs typeface="+mn-ea"/>
              <a:sym typeface="思源黑体 CN" panose="020B0500000000000000" pitchFamily="34" charset="-122"/>
            </a:endParaRPr>
          </a:p>
          <a:p>
            <a:pPr marL="0" marR="0" lvl="0" indent="0" algn="just" defTabSz="914400" rtl="0" eaLnBrk="1" fontAlgn="auto" latinLnBrk="0" hangingPunct="1">
              <a:lnSpc>
                <a:spcPct val="100000"/>
              </a:lnSpc>
              <a:spcBef>
                <a:spcPts val="1800"/>
              </a:spcBef>
              <a:spcAft>
                <a:spcPct val="0"/>
              </a:spcAft>
              <a:buClrTx/>
              <a:buSzTx/>
              <a:buFontTx/>
              <a:buNone/>
              <a:defRPr/>
            </a:pPr>
            <a:r>
              <a:rPr kumimoji="0" lang="zh-CN" altLang="en-US" sz="1200" b="0" i="0" u="none" strike="noStrike" kern="1200" cap="none" spc="0" normalizeH="0" baseline="0" noProof="0">
                <a:ln>
                  <a:noFill/>
                </a:ln>
                <a:solidFill>
                  <a:schemeClr val="bg2"/>
                </a:solidFill>
                <a:effectLst/>
                <a:uLnTx/>
                <a:uFillTx/>
                <a:latin typeface="微软雅黑" panose="020B0503020204020204" charset="-122"/>
                <a:ea typeface="微软雅黑" panose="020B0503020204020204" charset="-122"/>
                <a:cs typeface="+mn-ea"/>
                <a:sym typeface="思源黑体 CN" panose="020B0500000000000000" pitchFamily="34" charset="-122"/>
              </a:rPr>
              <a:t>商业银行财富管理业务产品包括活期存款、定期存款、基金产品和保险理财产品等，商业银行通过不断创新和推出多样化的财富管理产品，满足不同客户群体的理财需求。商业银行财富管理业务的发展现状还包括财富管理业务的规模不断扩大，客户数量持续增加，理财产品种类日益丰富等</a:t>
            </a:r>
            <a:endParaRPr kumimoji="0" lang="zh-CN" altLang="en-US" sz="1200" b="0" i="0" u="none" strike="noStrike" kern="1200" cap="none" spc="0" normalizeH="0" baseline="0" noProof="0">
              <a:ln>
                <a:noFill/>
              </a:ln>
              <a:solidFill>
                <a:schemeClr val="bg2"/>
              </a:solidFill>
              <a:effectLst/>
              <a:uLnTx/>
              <a:uFillTx/>
              <a:latin typeface="微软雅黑" panose="020B0503020204020204" charset="-122"/>
              <a:ea typeface="微软雅黑" panose="020B0503020204020204" charset="-122"/>
              <a:cs typeface="+mn-ea"/>
              <a:sym typeface="思源黑体 CN" panose="020B0500000000000000" pitchFamily="34" charset="-122"/>
            </a:endParaRPr>
          </a:p>
        </p:txBody>
      </p:sp>
    </p:spTree>
    <p:custDataLst>
      <p:tags r:id="rId9"/>
    </p:custData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矩形 1"/>
          <p:cNvSpPr/>
          <p:nvPr/>
        </p:nvSpPr>
        <p:spPr>
          <a:xfrm>
            <a:off x="0" y="0"/>
            <a:ext cx="12192635" cy="68580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rgbClr val="FFFFFF"/>
                </a:solidFill>
                <a:latin typeface="等线" panose="02110004020202020204"/>
                <a:ea typeface="+mn-ea"/>
                <a:cs typeface="+mn-cs"/>
              </a:defRPr>
            </a:lvl1pPr>
            <a:lvl2pPr marL="457200" algn="l" defTabSz="914400" rtl="0" eaLnBrk="1" latinLnBrk="0" hangingPunct="1">
              <a:defRPr sz="1800" kern="1200">
                <a:solidFill>
                  <a:srgbClr val="FFFFFF"/>
                </a:solidFill>
                <a:latin typeface="等线" panose="02110004020202020204"/>
                <a:ea typeface="+mn-ea"/>
                <a:cs typeface="+mn-cs"/>
              </a:defRPr>
            </a:lvl2pPr>
            <a:lvl3pPr marL="914400" algn="l" defTabSz="914400" rtl="0" eaLnBrk="1" latinLnBrk="0" hangingPunct="1">
              <a:defRPr sz="1800" kern="1200">
                <a:solidFill>
                  <a:srgbClr val="FFFFFF"/>
                </a:solidFill>
                <a:latin typeface="等线" panose="02110004020202020204"/>
                <a:ea typeface="+mn-ea"/>
                <a:cs typeface="+mn-cs"/>
              </a:defRPr>
            </a:lvl3pPr>
            <a:lvl4pPr marL="1371600" algn="l" defTabSz="914400" rtl="0" eaLnBrk="1" latinLnBrk="0" hangingPunct="1">
              <a:defRPr sz="1800" kern="1200">
                <a:solidFill>
                  <a:srgbClr val="FFFFFF"/>
                </a:solidFill>
                <a:latin typeface="等线" panose="02110004020202020204"/>
                <a:ea typeface="+mn-ea"/>
                <a:cs typeface="+mn-cs"/>
              </a:defRPr>
            </a:lvl4pPr>
            <a:lvl5pPr marL="1828800" algn="l" defTabSz="914400" rtl="0" eaLnBrk="1" latinLnBrk="0" hangingPunct="1">
              <a:defRPr sz="1800" kern="1200">
                <a:solidFill>
                  <a:srgbClr val="FFFFFF"/>
                </a:solidFill>
                <a:latin typeface="等线" panose="02110004020202020204"/>
                <a:ea typeface="+mn-ea"/>
                <a:cs typeface="+mn-cs"/>
              </a:defRPr>
            </a:lvl5pPr>
            <a:lvl6pPr marL="2286000" algn="l" defTabSz="914400" rtl="0" eaLnBrk="1" latinLnBrk="0" hangingPunct="1">
              <a:defRPr sz="1800" kern="1200">
                <a:solidFill>
                  <a:srgbClr val="FFFFFF"/>
                </a:solidFill>
                <a:latin typeface="等线" panose="02110004020202020204"/>
                <a:ea typeface="+mn-ea"/>
                <a:cs typeface="+mn-cs"/>
              </a:defRPr>
            </a:lvl6pPr>
            <a:lvl7pPr marL="2743200" algn="l" defTabSz="914400" rtl="0" eaLnBrk="1" latinLnBrk="0" hangingPunct="1">
              <a:defRPr sz="1800" kern="1200">
                <a:solidFill>
                  <a:srgbClr val="FFFFFF"/>
                </a:solidFill>
                <a:latin typeface="等线" panose="02110004020202020204"/>
                <a:ea typeface="+mn-ea"/>
                <a:cs typeface="+mn-cs"/>
              </a:defRPr>
            </a:lvl7pPr>
            <a:lvl8pPr marL="3200400" algn="l" defTabSz="914400" rtl="0" eaLnBrk="1" latinLnBrk="0" hangingPunct="1">
              <a:defRPr sz="1800" kern="1200">
                <a:solidFill>
                  <a:srgbClr val="FFFFFF"/>
                </a:solidFill>
                <a:latin typeface="等线" panose="02110004020202020204"/>
                <a:ea typeface="+mn-ea"/>
                <a:cs typeface="+mn-cs"/>
              </a:defRPr>
            </a:lvl8pPr>
            <a:lvl9pPr marL="3657600" algn="l" defTabSz="914400" rtl="0" eaLnBrk="1" latinLnBrk="0" hangingPunct="1">
              <a:defRPr sz="1800" kern="1200">
                <a:solidFill>
                  <a:srgbClr val="FFFFFF"/>
                </a:solidFill>
                <a:latin typeface="等线" panose="02110004020202020204"/>
                <a:ea typeface="+mn-ea"/>
                <a:cs typeface="+mn-cs"/>
              </a:defRPr>
            </a:lvl9pPr>
          </a:lstStyle>
          <a:p>
            <a:pPr algn="ctr"/>
            <a:endParaRPr lang="zh-CN" altLang="en-US"/>
          </a:p>
        </p:txBody>
      </p:sp>
      <p:sp>
        <p:nvSpPr>
          <p:cNvPr id="7" name="Text1"/>
          <p:cNvSpPr txBox="1"/>
          <p:nvPr>
            <p:custDataLst>
              <p:tags r:id="rId1"/>
            </p:custDataLst>
          </p:nvPr>
        </p:nvSpPr>
        <p:spPr>
          <a:xfrm>
            <a:off x="5318232" y="3159480"/>
            <a:ext cx="6068046" cy="1300480"/>
          </a:xfrm>
          <a:prstGeom prst="rect">
            <a:avLst/>
          </a:prstGeom>
          <a:noFill/>
        </p:spPr>
        <p:txBody>
          <a:bodyPr wrap="square" rtlCol="0" anchor="t" anchorCtr="0">
            <a:normAutofit/>
          </a:bodyPr>
          <a:lstStyle>
            <a:defPPr>
              <a:defRPr lang="en-US"/>
            </a:defPPr>
            <a:lvl1pPr marL="0" algn="l" defTabSz="914400" rtl="0" eaLnBrk="1" latinLnBrk="0" hangingPunct="1">
              <a:defRPr sz="11000" b="1" kern="1200" spc="-150">
                <a:solidFill>
                  <a:srgbClr val="8034FF"/>
                </a:solidFill>
                <a:latin typeface="Avenir LT Pro 65 Medium" panose="020B0603020203020204" pitchFamily="34" charset="0"/>
                <a:ea typeface="Inter Medium" panose="020B0502030000000004" pitchFamily="34" charset="0"/>
                <a:cs typeface="Arial" panose="020B07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zh-CN" altLang="en-US" sz="6000" spc="0">
                <a:solidFill>
                  <a:schemeClr val="tx2"/>
                </a:solidFill>
                <a:uFillTx/>
                <a:latin typeface="微软雅黑" panose="020B0503020204020204" charset="-122"/>
                <a:ea typeface="微软雅黑" panose="020B0503020204020204" charset="-122"/>
                <a:cs typeface="字体圈欣意冠黑体" panose="00000500000000000000" charset="-122"/>
                <a:sym typeface="+mn-lt"/>
              </a:rPr>
              <a:t>发展机遇与挑战</a:t>
            </a:r>
            <a:endParaRPr lang="zh-CN" altLang="en-US" sz="6000" spc="0">
              <a:solidFill>
                <a:schemeClr val="tx2"/>
              </a:solidFill>
              <a:uFillTx/>
              <a:latin typeface="微软雅黑" panose="020B0503020204020204" charset="-122"/>
              <a:ea typeface="微软雅黑" panose="020B0503020204020204" charset="-122"/>
              <a:cs typeface="字体圈欣意冠黑体" panose="00000500000000000000" charset="-122"/>
              <a:sym typeface="+mn-lt"/>
            </a:endParaRPr>
          </a:p>
        </p:txBody>
      </p:sp>
      <p:sp>
        <p:nvSpPr>
          <p:cNvPr id="8" name="Text2"/>
          <p:cNvSpPr txBox="1"/>
          <p:nvPr>
            <p:custDataLst>
              <p:tags r:id="rId2"/>
            </p:custDataLst>
          </p:nvPr>
        </p:nvSpPr>
        <p:spPr>
          <a:xfrm>
            <a:off x="6073937" y="4596485"/>
            <a:ext cx="5312341" cy="1106805"/>
          </a:xfrm>
          <a:prstGeom prst="rect">
            <a:avLst/>
          </a:prstGeom>
          <a:noFill/>
        </p:spPr>
        <p:txBody>
          <a:bodyPr wrap="square" rtlCol="0" anchor="t"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400">
                <a:solidFill>
                  <a:schemeClr val="tx2">
                    <a:alpha val="80000"/>
                  </a:schemeClr>
                </a:solidFill>
                <a:uFillTx/>
                <a:latin typeface="微软雅黑" panose="020B0503020204020204" charset="-122"/>
                <a:ea typeface="微软雅黑" panose="020B0503020204020204" charset="-122"/>
                <a:cs typeface="Open Sans" panose="020B0606030504020204" pitchFamily="34" charset="0"/>
              </a:rPr>
              <a:t>Development opportunities and challenges</a:t>
            </a:r>
            <a:endParaRPr lang="en-US" sz="1400">
              <a:solidFill>
                <a:schemeClr val="tx2">
                  <a:alpha val="80000"/>
                </a:schemeClr>
              </a:solidFill>
              <a:uFillTx/>
              <a:latin typeface="微软雅黑" panose="020B0503020204020204" charset="-122"/>
              <a:ea typeface="微软雅黑" panose="020B0503020204020204" charset="-122"/>
              <a:cs typeface="Open Sans" panose="020B0606030504020204" pitchFamily="34" charset="0"/>
            </a:endParaRPr>
          </a:p>
        </p:txBody>
      </p:sp>
      <p:sp>
        <p:nvSpPr>
          <p:cNvPr id="9" name="Text3"/>
          <p:cNvSpPr txBox="1"/>
          <p:nvPr>
            <p:custDataLst>
              <p:tags r:id="rId3"/>
            </p:custDataLst>
          </p:nvPr>
        </p:nvSpPr>
        <p:spPr>
          <a:xfrm>
            <a:off x="10042508" y="1283046"/>
            <a:ext cx="1611989" cy="1452596"/>
          </a:xfrm>
          <a:prstGeom prst="rect">
            <a:avLst/>
          </a:prstGeom>
          <a:noFill/>
        </p:spPr>
        <p:txBody>
          <a:bodyPr wrap="square" rtlCol="0" anchor="ctr">
            <a:normAutofit fontScale="95000" lnSpcReduction="2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spcBef>
                <a:spcPct val="0"/>
              </a:spcBef>
            </a:pPr>
            <a:r>
              <a:rPr lang="en-US" altLang="zh-CN" sz="8800" b="1">
                <a:solidFill>
                  <a:schemeClr val="tx2"/>
                </a:solidFill>
                <a:latin typeface="微软雅黑" panose="020B0503020204020204" charset="-122"/>
                <a:ea typeface="微软雅黑" panose="020B0503020204020204" charset="-122"/>
              </a:rPr>
              <a:t>02</a:t>
            </a:r>
            <a:endParaRPr lang="en-US" altLang="zh-CN" sz="8800" b="1">
              <a:solidFill>
                <a:schemeClr val="tx2"/>
              </a:solidFill>
              <a:latin typeface="微软雅黑" panose="020B0503020204020204" charset="-122"/>
              <a:ea typeface="微软雅黑" panose="020B0503020204020204" charset="-122"/>
            </a:endParaRPr>
          </a:p>
        </p:txBody>
      </p:sp>
      <p:sp>
        <p:nvSpPr>
          <p:cNvPr id="10" name="矩形 9"/>
          <p:cNvSpPr/>
          <p:nvPr/>
        </p:nvSpPr>
        <p:spPr>
          <a:xfrm flipV="1">
            <a:off x="10226688" y="2735642"/>
            <a:ext cx="1062436" cy="166711"/>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2"/>
              </a:solidFill>
            </a:endParaRPr>
          </a:p>
        </p:txBody>
      </p:sp>
      <p:sp>
        <p:nvSpPr>
          <p:cNvPr id="11" name="任意多边形: 形状 10"/>
          <p:cNvSpPr/>
          <p:nvPr/>
        </p:nvSpPr>
        <p:spPr>
          <a:xfrm>
            <a:off x="5891" y="1804843"/>
            <a:ext cx="5312341" cy="5079558"/>
          </a:xfrm>
          <a:custGeom>
            <a:avLst/>
            <a:gdLst>
              <a:gd name="connsiteX0" fmla="*/ 2455097 w 6102718"/>
              <a:gd name="connsiteY0" fmla="*/ 0 h 5835301"/>
              <a:gd name="connsiteX1" fmla="*/ 6102718 w 6102718"/>
              <a:gd name="connsiteY1" fmla="*/ 3647621 h 5835301"/>
              <a:gd name="connsiteX2" fmla="*/ 5479762 w 6102718"/>
              <a:gd name="connsiteY2" fmla="*/ 5687041 h 5835301"/>
              <a:gd name="connsiteX3" fmla="*/ 5368895 w 6102718"/>
              <a:gd name="connsiteY3" fmla="*/ 5835301 h 5835301"/>
              <a:gd name="connsiteX4" fmla="*/ 0 w 6102718"/>
              <a:gd name="connsiteY4" fmla="*/ 5835301 h 5835301"/>
              <a:gd name="connsiteX5" fmla="*/ 0 w 6102718"/>
              <a:gd name="connsiteY5" fmla="*/ 955519 h 5835301"/>
              <a:gd name="connsiteX6" fmla="*/ 134872 w 6102718"/>
              <a:gd name="connsiteY6" fmla="*/ 832940 h 5835301"/>
              <a:gd name="connsiteX7" fmla="*/ 2455097 w 6102718"/>
              <a:gd name="connsiteY7" fmla="*/ 0 h 5835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02718" h="5835301">
                <a:moveTo>
                  <a:pt x="2455097" y="0"/>
                </a:moveTo>
                <a:cubicBezTo>
                  <a:pt x="4469622" y="0"/>
                  <a:pt x="6102718" y="1633096"/>
                  <a:pt x="6102718" y="3647621"/>
                </a:cubicBezTo>
                <a:cubicBezTo>
                  <a:pt x="6102718" y="4403068"/>
                  <a:pt x="5873064" y="5104877"/>
                  <a:pt x="5479762" y="5687041"/>
                </a:cubicBezTo>
                <a:lnTo>
                  <a:pt x="5368895" y="5835301"/>
                </a:lnTo>
                <a:lnTo>
                  <a:pt x="0" y="5835301"/>
                </a:lnTo>
                <a:lnTo>
                  <a:pt x="0" y="955519"/>
                </a:lnTo>
                <a:lnTo>
                  <a:pt x="134872" y="832940"/>
                </a:lnTo>
                <a:cubicBezTo>
                  <a:pt x="765396" y="312585"/>
                  <a:pt x="1573742" y="0"/>
                  <a:pt x="2455097"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rgbClr val="FFFFFF"/>
                </a:solidFill>
                <a:latin typeface="等线" panose="02110004020202020204"/>
                <a:ea typeface="+mn-ea"/>
                <a:cs typeface="+mn-cs"/>
              </a:defRPr>
            </a:lvl1pPr>
            <a:lvl2pPr marL="457200" algn="l" defTabSz="914400" rtl="0" eaLnBrk="1" latinLnBrk="0" hangingPunct="1">
              <a:defRPr sz="1800" kern="1200">
                <a:solidFill>
                  <a:srgbClr val="FFFFFF"/>
                </a:solidFill>
                <a:latin typeface="等线" panose="02110004020202020204"/>
                <a:ea typeface="+mn-ea"/>
                <a:cs typeface="+mn-cs"/>
              </a:defRPr>
            </a:lvl2pPr>
            <a:lvl3pPr marL="914400" algn="l" defTabSz="914400" rtl="0" eaLnBrk="1" latinLnBrk="0" hangingPunct="1">
              <a:defRPr sz="1800" kern="1200">
                <a:solidFill>
                  <a:srgbClr val="FFFFFF"/>
                </a:solidFill>
                <a:latin typeface="等线" panose="02110004020202020204"/>
                <a:ea typeface="+mn-ea"/>
                <a:cs typeface="+mn-cs"/>
              </a:defRPr>
            </a:lvl3pPr>
            <a:lvl4pPr marL="1371600" algn="l" defTabSz="914400" rtl="0" eaLnBrk="1" latinLnBrk="0" hangingPunct="1">
              <a:defRPr sz="1800" kern="1200">
                <a:solidFill>
                  <a:srgbClr val="FFFFFF"/>
                </a:solidFill>
                <a:latin typeface="等线" panose="02110004020202020204"/>
                <a:ea typeface="+mn-ea"/>
                <a:cs typeface="+mn-cs"/>
              </a:defRPr>
            </a:lvl4pPr>
            <a:lvl5pPr marL="1828800" algn="l" defTabSz="914400" rtl="0" eaLnBrk="1" latinLnBrk="0" hangingPunct="1">
              <a:defRPr sz="1800" kern="1200">
                <a:solidFill>
                  <a:srgbClr val="FFFFFF"/>
                </a:solidFill>
                <a:latin typeface="等线" panose="02110004020202020204"/>
                <a:ea typeface="+mn-ea"/>
                <a:cs typeface="+mn-cs"/>
              </a:defRPr>
            </a:lvl5pPr>
            <a:lvl6pPr marL="2286000" algn="l" defTabSz="914400" rtl="0" eaLnBrk="1" latinLnBrk="0" hangingPunct="1">
              <a:defRPr sz="1800" kern="1200">
                <a:solidFill>
                  <a:srgbClr val="FFFFFF"/>
                </a:solidFill>
                <a:latin typeface="等线" panose="02110004020202020204"/>
                <a:ea typeface="+mn-ea"/>
                <a:cs typeface="+mn-cs"/>
              </a:defRPr>
            </a:lvl6pPr>
            <a:lvl7pPr marL="2743200" algn="l" defTabSz="914400" rtl="0" eaLnBrk="1" latinLnBrk="0" hangingPunct="1">
              <a:defRPr sz="1800" kern="1200">
                <a:solidFill>
                  <a:srgbClr val="FFFFFF"/>
                </a:solidFill>
                <a:latin typeface="等线" panose="02110004020202020204"/>
                <a:ea typeface="+mn-ea"/>
                <a:cs typeface="+mn-cs"/>
              </a:defRPr>
            </a:lvl7pPr>
            <a:lvl8pPr marL="3200400" algn="l" defTabSz="914400" rtl="0" eaLnBrk="1" latinLnBrk="0" hangingPunct="1">
              <a:defRPr sz="1800" kern="1200">
                <a:solidFill>
                  <a:srgbClr val="FFFFFF"/>
                </a:solidFill>
                <a:latin typeface="等线" panose="02110004020202020204"/>
                <a:ea typeface="+mn-ea"/>
                <a:cs typeface="+mn-cs"/>
              </a:defRPr>
            </a:lvl8pPr>
            <a:lvl9pPr marL="3657600" algn="l" defTabSz="914400" rtl="0" eaLnBrk="1" latinLnBrk="0" hangingPunct="1">
              <a:defRPr sz="1800" kern="1200">
                <a:solidFill>
                  <a:srgbClr val="FFFFFF"/>
                </a:solidFill>
                <a:latin typeface="等线" panose="02110004020202020204"/>
                <a:ea typeface="+mn-ea"/>
                <a:cs typeface="+mn-cs"/>
              </a:defRPr>
            </a:lvl9pPr>
          </a:lstStyle>
          <a:p>
            <a:pPr algn="ctr"/>
            <a:endParaRPr lang="zh-CN" altLang="en-US"/>
          </a:p>
        </p:txBody>
      </p:sp>
      <p:sp>
        <p:nvSpPr>
          <p:cNvPr id="12" name="任意多边形: 形状 11"/>
          <p:cNvSpPr/>
          <p:nvPr/>
        </p:nvSpPr>
        <p:spPr>
          <a:xfrm>
            <a:off x="5892" y="2507311"/>
            <a:ext cx="4609873" cy="4377090"/>
          </a:xfrm>
          <a:custGeom>
            <a:avLst/>
            <a:gdLst>
              <a:gd name="connsiteX0" fmla="*/ 2455096 w 5295735"/>
              <a:gd name="connsiteY0" fmla="*/ 0 h 5028319"/>
              <a:gd name="connsiteX1" fmla="*/ 5295735 w 5295735"/>
              <a:gd name="connsiteY1" fmla="*/ 2840639 h 5028319"/>
              <a:gd name="connsiteX2" fmla="*/ 4463732 w 5295735"/>
              <a:gd name="connsiteY2" fmla="*/ 4849274 h 5028319"/>
              <a:gd name="connsiteX3" fmla="*/ 4266733 w 5295735"/>
              <a:gd name="connsiteY3" fmla="*/ 5028319 h 5028319"/>
              <a:gd name="connsiteX4" fmla="*/ 644419 w 5295735"/>
              <a:gd name="connsiteY4" fmla="*/ 5028319 h 5028319"/>
              <a:gd name="connsiteX5" fmla="*/ 545115 w 5295735"/>
              <a:gd name="connsiteY5" fmla="*/ 4943332 h 5028319"/>
              <a:gd name="connsiteX6" fmla="*/ 99594 w 5295735"/>
              <a:gd name="connsiteY6" fmla="*/ 4428868 h 5028319"/>
              <a:gd name="connsiteX7" fmla="*/ 0 w 5295735"/>
              <a:gd name="connsiteY7" fmla="*/ 4264932 h 5028319"/>
              <a:gd name="connsiteX8" fmla="*/ 0 w 5295735"/>
              <a:gd name="connsiteY8" fmla="*/ 1416346 h 5028319"/>
              <a:gd name="connsiteX9" fmla="*/ 99594 w 5295735"/>
              <a:gd name="connsiteY9" fmla="*/ 1252411 h 5028319"/>
              <a:gd name="connsiteX10" fmla="*/ 2455096 w 5295735"/>
              <a:gd name="connsiteY10" fmla="*/ 0 h 5028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95735" h="5028319">
                <a:moveTo>
                  <a:pt x="2455096" y="0"/>
                </a:moveTo>
                <a:cubicBezTo>
                  <a:pt x="4023938" y="0"/>
                  <a:pt x="5295735" y="1271797"/>
                  <a:pt x="5295735" y="2840639"/>
                </a:cubicBezTo>
                <a:cubicBezTo>
                  <a:pt x="5295735" y="3625060"/>
                  <a:pt x="4977786" y="4335220"/>
                  <a:pt x="4463732" y="4849274"/>
                </a:cubicBezTo>
                <a:lnTo>
                  <a:pt x="4266733" y="5028319"/>
                </a:lnTo>
                <a:lnTo>
                  <a:pt x="644419" y="5028319"/>
                </a:lnTo>
                <a:lnTo>
                  <a:pt x="545115" y="4943332"/>
                </a:lnTo>
                <a:cubicBezTo>
                  <a:pt x="376961" y="4790500"/>
                  <a:pt x="227215" y="4617772"/>
                  <a:pt x="99594" y="4428868"/>
                </a:cubicBezTo>
                <a:lnTo>
                  <a:pt x="0" y="4264932"/>
                </a:lnTo>
                <a:lnTo>
                  <a:pt x="0" y="1416346"/>
                </a:lnTo>
                <a:lnTo>
                  <a:pt x="99594" y="1252411"/>
                </a:lnTo>
                <a:cubicBezTo>
                  <a:pt x="610077" y="496796"/>
                  <a:pt x="1474570" y="0"/>
                  <a:pt x="2455096" y="0"/>
                </a:cubicBezTo>
                <a:close/>
              </a:path>
            </a:pathLst>
          </a:custGeom>
          <a:solidFill>
            <a:schemeClr val="accent1">
              <a:lumMod val="60000"/>
              <a:lumOff val="40000"/>
            </a:schemeClr>
          </a:solidFill>
          <a:ln>
            <a:noFill/>
          </a:ln>
          <a:effectLst>
            <a:outerShdw blurRad="152400" dist="38100" sx="102000" sy="102000" algn="ctr" rotWithShape="0">
              <a:schemeClr val="accent4">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rgbClr val="FFFFFF"/>
                </a:solidFill>
                <a:latin typeface="等线" panose="02110004020202020204"/>
                <a:ea typeface="+mn-ea"/>
                <a:cs typeface="+mn-cs"/>
              </a:defRPr>
            </a:lvl1pPr>
            <a:lvl2pPr marL="457200" algn="l" defTabSz="914400" rtl="0" eaLnBrk="1" latinLnBrk="0" hangingPunct="1">
              <a:defRPr sz="1800" kern="1200">
                <a:solidFill>
                  <a:srgbClr val="FFFFFF"/>
                </a:solidFill>
                <a:latin typeface="等线" panose="02110004020202020204"/>
                <a:ea typeface="+mn-ea"/>
                <a:cs typeface="+mn-cs"/>
              </a:defRPr>
            </a:lvl2pPr>
            <a:lvl3pPr marL="914400" algn="l" defTabSz="914400" rtl="0" eaLnBrk="1" latinLnBrk="0" hangingPunct="1">
              <a:defRPr sz="1800" kern="1200">
                <a:solidFill>
                  <a:srgbClr val="FFFFFF"/>
                </a:solidFill>
                <a:latin typeface="等线" panose="02110004020202020204"/>
                <a:ea typeface="+mn-ea"/>
                <a:cs typeface="+mn-cs"/>
              </a:defRPr>
            </a:lvl3pPr>
            <a:lvl4pPr marL="1371600" algn="l" defTabSz="914400" rtl="0" eaLnBrk="1" latinLnBrk="0" hangingPunct="1">
              <a:defRPr sz="1800" kern="1200">
                <a:solidFill>
                  <a:srgbClr val="FFFFFF"/>
                </a:solidFill>
                <a:latin typeface="等线" panose="02110004020202020204"/>
                <a:ea typeface="+mn-ea"/>
                <a:cs typeface="+mn-cs"/>
              </a:defRPr>
            </a:lvl4pPr>
            <a:lvl5pPr marL="1828800" algn="l" defTabSz="914400" rtl="0" eaLnBrk="1" latinLnBrk="0" hangingPunct="1">
              <a:defRPr sz="1800" kern="1200">
                <a:solidFill>
                  <a:srgbClr val="FFFFFF"/>
                </a:solidFill>
                <a:latin typeface="等线" panose="02110004020202020204"/>
                <a:ea typeface="+mn-ea"/>
                <a:cs typeface="+mn-cs"/>
              </a:defRPr>
            </a:lvl5pPr>
            <a:lvl6pPr marL="2286000" algn="l" defTabSz="914400" rtl="0" eaLnBrk="1" latinLnBrk="0" hangingPunct="1">
              <a:defRPr sz="1800" kern="1200">
                <a:solidFill>
                  <a:srgbClr val="FFFFFF"/>
                </a:solidFill>
                <a:latin typeface="等线" panose="02110004020202020204"/>
                <a:ea typeface="+mn-ea"/>
                <a:cs typeface="+mn-cs"/>
              </a:defRPr>
            </a:lvl6pPr>
            <a:lvl7pPr marL="2743200" algn="l" defTabSz="914400" rtl="0" eaLnBrk="1" latinLnBrk="0" hangingPunct="1">
              <a:defRPr sz="1800" kern="1200">
                <a:solidFill>
                  <a:srgbClr val="FFFFFF"/>
                </a:solidFill>
                <a:latin typeface="等线" panose="02110004020202020204"/>
                <a:ea typeface="+mn-ea"/>
                <a:cs typeface="+mn-cs"/>
              </a:defRPr>
            </a:lvl7pPr>
            <a:lvl8pPr marL="3200400" algn="l" defTabSz="914400" rtl="0" eaLnBrk="1" latinLnBrk="0" hangingPunct="1">
              <a:defRPr sz="1800" kern="1200">
                <a:solidFill>
                  <a:srgbClr val="FFFFFF"/>
                </a:solidFill>
                <a:latin typeface="等线" panose="02110004020202020204"/>
                <a:ea typeface="+mn-ea"/>
                <a:cs typeface="+mn-cs"/>
              </a:defRPr>
            </a:lvl8pPr>
            <a:lvl9pPr marL="3657600" algn="l" defTabSz="914400" rtl="0" eaLnBrk="1" latinLnBrk="0" hangingPunct="1">
              <a:defRPr sz="1800" kern="1200">
                <a:solidFill>
                  <a:srgbClr val="FFFFFF"/>
                </a:solidFill>
                <a:latin typeface="等线" panose="02110004020202020204"/>
                <a:ea typeface="+mn-ea"/>
                <a:cs typeface="+mn-cs"/>
              </a:defRPr>
            </a:lvl9pPr>
          </a:lstStyle>
          <a:p>
            <a:pPr algn="ctr"/>
            <a:endParaRPr lang="zh-CN" altLang="en-US"/>
          </a:p>
        </p:txBody>
      </p:sp>
      <p:pic>
        <p:nvPicPr>
          <p:cNvPr id="4" name="shap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212193" y="1983837"/>
            <a:ext cx="4952246" cy="4952246"/>
          </a:xfrm>
          <a:prstGeom prst="rect">
            <a:avLst/>
          </a:prstGeom>
        </p:spPr>
      </p:pic>
    </p:spTree>
    <p:custDataLst>
      <p:tags r:id="rId5"/>
    </p:custData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平滑1"/>
          <p:cNvSpPr/>
          <p:nvPr>
            <p:custDataLst>
              <p:tags r:id="rId1"/>
            </p:custDataLst>
          </p:nvPr>
        </p:nvSpPr>
        <p:spPr>
          <a:xfrm flipH="1">
            <a:off x="-3" y="2"/>
            <a:ext cx="4152257" cy="5430718"/>
          </a:xfrm>
          <a:prstGeom prst="round2DiagRect">
            <a:avLst>
              <a:gd name="adj1" fmla="val 7747"/>
              <a:gd name="adj2"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rgbClr val="FFFFFF"/>
                </a:solidFill>
                <a:latin typeface="等线" panose="02110004020202020204"/>
                <a:ea typeface="+mn-ea"/>
                <a:cs typeface="+mn-cs"/>
              </a:defRPr>
            </a:lvl1pPr>
            <a:lvl2pPr marL="457200" algn="l" defTabSz="914400" rtl="0" eaLnBrk="1" latinLnBrk="0" hangingPunct="1">
              <a:defRPr sz="1800" kern="1200">
                <a:solidFill>
                  <a:srgbClr val="FFFFFF"/>
                </a:solidFill>
                <a:latin typeface="等线" panose="02110004020202020204"/>
                <a:ea typeface="+mn-ea"/>
                <a:cs typeface="+mn-cs"/>
              </a:defRPr>
            </a:lvl2pPr>
            <a:lvl3pPr marL="914400" algn="l" defTabSz="914400" rtl="0" eaLnBrk="1" latinLnBrk="0" hangingPunct="1">
              <a:defRPr sz="1800" kern="1200">
                <a:solidFill>
                  <a:srgbClr val="FFFFFF"/>
                </a:solidFill>
                <a:latin typeface="等线" panose="02110004020202020204"/>
                <a:ea typeface="+mn-ea"/>
                <a:cs typeface="+mn-cs"/>
              </a:defRPr>
            </a:lvl3pPr>
            <a:lvl4pPr marL="1371600" algn="l" defTabSz="914400" rtl="0" eaLnBrk="1" latinLnBrk="0" hangingPunct="1">
              <a:defRPr sz="1800" kern="1200">
                <a:solidFill>
                  <a:srgbClr val="FFFFFF"/>
                </a:solidFill>
                <a:latin typeface="等线" panose="02110004020202020204"/>
                <a:ea typeface="+mn-ea"/>
                <a:cs typeface="+mn-cs"/>
              </a:defRPr>
            </a:lvl4pPr>
            <a:lvl5pPr marL="1828800" algn="l" defTabSz="914400" rtl="0" eaLnBrk="1" latinLnBrk="0" hangingPunct="1">
              <a:defRPr sz="1800" kern="1200">
                <a:solidFill>
                  <a:srgbClr val="FFFFFF"/>
                </a:solidFill>
                <a:latin typeface="等线" panose="02110004020202020204"/>
                <a:ea typeface="+mn-ea"/>
                <a:cs typeface="+mn-cs"/>
              </a:defRPr>
            </a:lvl5pPr>
            <a:lvl6pPr marL="2286000" algn="l" defTabSz="914400" rtl="0" eaLnBrk="1" latinLnBrk="0" hangingPunct="1">
              <a:defRPr sz="1800" kern="1200">
                <a:solidFill>
                  <a:srgbClr val="FFFFFF"/>
                </a:solidFill>
                <a:latin typeface="等线" panose="02110004020202020204"/>
                <a:ea typeface="+mn-ea"/>
                <a:cs typeface="+mn-cs"/>
              </a:defRPr>
            </a:lvl6pPr>
            <a:lvl7pPr marL="2743200" algn="l" defTabSz="914400" rtl="0" eaLnBrk="1" latinLnBrk="0" hangingPunct="1">
              <a:defRPr sz="1800" kern="1200">
                <a:solidFill>
                  <a:srgbClr val="FFFFFF"/>
                </a:solidFill>
                <a:latin typeface="等线" panose="02110004020202020204"/>
                <a:ea typeface="+mn-ea"/>
                <a:cs typeface="+mn-cs"/>
              </a:defRPr>
            </a:lvl7pPr>
            <a:lvl8pPr marL="3200400" algn="l" defTabSz="914400" rtl="0" eaLnBrk="1" latinLnBrk="0" hangingPunct="1">
              <a:defRPr sz="1800" kern="1200">
                <a:solidFill>
                  <a:srgbClr val="FFFFFF"/>
                </a:solidFill>
                <a:latin typeface="等线" panose="02110004020202020204"/>
                <a:ea typeface="+mn-ea"/>
                <a:cs typeface="+mn-cs"/>
              </a:defRPr>
            </a:lvl8pPr>
            <a:lvl9pPr marL="3657600" algn="l" defTabSz="914400" rtl="0" eaLnBrk="1" latinLnBrk="0" hangingPunct="1">
              <a:defRPr sz="1800" kern="1200">
                <a:solidFill>
                  <a:srgbClr val="FFFFFF"/>
                </a:solidFill>
                <a:latin typeface="等线" panose="02110004020202020204"/>
                <a:ea typeface="+mn-ea"/>
                <a:cs typeface="+mn-cs"/>
              </a:defRPr>
            </a:lvl9pPr>
          </a:lstStyle>
          <a:p>
            <a:pPr algn="ctr"/>
            <a:endParaRPr lang="en-ID">
              <a:solidFill>
                <a:schemeClr val="lt1"/>
              </a:solidFill>
              <a:latin typeface="微软雅黑" panose="020B0503020204020204" charset="-122"/>
              <a:ea typeface="微软雅黑" panose="020B0503020204020204" charset="-122"/>
            </a:endParaRPr>
          </a:p>
        </p:txBody>
      </p:sp>
      <p:sp>
        <p:nvSpPr>
          <p:cNvPr id="2" name="Shape1"/>
          <p:cNvSpPr/>
          <p:nvPr>
            <p:custDataLst>
              <p:tags r:id="rId2"/>
            </p:custDataLst>
          </p:nvPr>
        </p:nvSpPr>
        <p:spPr>
          <a:xfrm>
            <a:off x="635517" y="613459"/>
            <a:ext cx="4982693" cy="5775766"/>
          </a:xfrm>
          <a:prstGeom prst="roundRect">
            <a:avLst>
              <a:gd name="adj" fmla="val 2038"/>
            </a:avLst>
          </a:prstGeom>
          <a:blipFill>
            <a:blip r:embed="rId3"/>
            <a:stretch>
              <a:fillRect l="-7958" r="-7958"/>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rgbClr val="FFFFFF"/>
                </a:solidFill>
                <a:latin typeface="等线" panose="02110004020202020204"/>
                <a:ea typeface="+mn-ea"/>
                <a:cs typeface="+mn-cs"/>
              </a:defRPr>
            </a:lvl1pPr>
            <a:lvl2pPr marL="457200" algn="l" defTabSz="914400" rtl="0" eaLnBrk="1" latinLnBrk="0" hangingPunct="1">
              <a:defRPr sz="1800" kern="1200">
                <a:solidFill>
                  <a:srgbClr val="FFFFFF"/>
                </a:solidFill>
                <a:latin typeface="等线" panose="02110004020202020204"/>
                <a:ea typeface="+mn-ea"/>
                <a:cs typeface="+mn-cs"/>
              </a:defRPr>
            </a:lvl2pPr>
            <a:lvl3pPr marL="914400" algn="l" defTabSz="914400" rtl="0" eaLnBrk="1" latinLnBrk="0" hangingPunct="1">
              <a:defRPr sz="1800" kern="1200">
                <a:solidFill>
                  <a:srgbClr val="FFFFFF"/>
                </a:solidFill>
                <a:latin typeface="等线" panose="02110004020202020204"/>
                <a:ea typeface="+mn-ea"/>
                <a:cs typeface="+mn-cs"/>
              </a:defRPr>
            </a:lvl3pPr>
            <a:lvl4pPr marL="1371600" algn="l" defTabSz="914400" rtl="0" eaLnBrk="1" latinLnBrk="0" hangingPunct="1">
              <a:defRPr sz="1800" kern="1200">
                <a:solidFill>
                  <a:srgbClr val="FFFFFF"/>
                </a:solidFill>
                <a:latin typeface="等线" panose="02110004020202020204"/>
                <a:ea typeface="+mn-ea"/>
                <a:cs typeface="+mn-cs"/>
              </a:defRPr>
            </a:lvl4pPr>
            <a:lvl5pPr marL="1828800" algn="l" defTabSz="914400" rtl="0" eaLnBrk="1" latinLnBrk="0" hangingPunct="1">
              <a:defRPr sz="1800" kern="1200">
                <a:solidFill>
                  <a:srgbClr val="FFFFFF"/>
                </a:solidFill>
                <a:latin typeface="等线" panose="02110004020202020204"/>
                <a:ea typeface="+mn-ea"/>
                <a:cs typeface="+mn-cs"/>
              </a:defRPr>
            </a:lvl5pPr>
            <a:lvl6pPr marL="2286000" algn="l" defTabSz="914400" rtl="0" eaLnBrk="1" latinLnBrk="0" hangingPunct="1">
              <a:defRPr sz="1800" kern="1200">
                <a:solidFill>
                  <a:srgbClr val="FFFFFF"/>
                </a:solidFill>
                <a:latin typeface="等线" panose="02110004020202020204"/>
                <a:ea typeface="+mn-ea"/>
                <a:cs typeface="+mn-cs"/>
              </a:defRPr>
            </a:lvl6pPr>
            <a:lvl7pPr marL="2743200" algn="l" defTabSz="914400" rtl="0" eaLnBrk="1" latinLnBrk="0" hangingPunct="1">
              <a:defRPr sz="1800" kern="1200">
                <a:solidFill>
                  <a:srgbClr val="FFFFFF"/>
                </a:solidFill>
                <a:latin typeface="等线" panose="02110004020202020204"/>
                <a:ea typeface="+mn-ea"/>
                <a:cs typeface="+mn-cs"/>
              </a:defRPr>
            </a:lvl7pPr>
            <a:lvl8pPr marL="3200400" algn="l" defTabSz="914400" rtl="0" eaLnBrk="1" latinLnBrk="0" hangingPunct="1">
              <a:defRPr sz="1800" kern="1200">
                <a:solidFill>
                  <a:srgbClr val="FFFFFF"/>
                </a:solidFill>
                <a:latin typeface="等线" panose="02110004020202020204"/>
                <a:ea typeface="+mn-ea"/>
                <a:cs typeface="+mn-cs"/>
              </a:defRPr>
            </a:lvl8pPr>
            <a:lvl9pPr marL="3657600" algn="l" defTabSz="914400" rtl="0" eaLnBrk="1" latinLnBrk="0" hangingPunct="1">
              <a:defRPr sz="1800" kern="1200">
                <a:solidFill>
                  <a:srgbClr val="FFFFFF"/>
                </a:solidFill>
                <a:latin typeface="等线" panose="02110004020202020204"/>
                <a:ea typeface="+mn-ea"/>
                <a:cs typeface="+mn-cs"/>
              </a:defRPr>
            </a:lvl9pPr>
          </a:lstStyle>
          <a:p>
            <a:pPr algn="ctr"/>
            <a:endParaRPr lang="zh-CN" altLang="en-US">
              <a:latin typeface="微软雅黑" panose="020B0503020204020204" charset="-122"/>
              <a:ea typeface="微软雅黑" panose="020B0503020204020204" charset="-122"/>
            </a:endParaRPr>
          </a:p>
        </p:txBody>
      </p:sp>
      <p:sp>
        <p:nvSpPr>
          <p:cNvPr id="5" name="Text1"/>
          <p:cNvSpPr txBox="1"/>
          <p:nvPr>
            <p:custDataLst>
              <p:tags r:id="rId4"/>
            </p:custDataLst>
          </p:nvPr>
        </p:nvSpPr>
        <p:spPr>
          <a:xfrm>
            <a:off x="6253730" y="2171417"/>
            <a:ext cx="5347349" cy="3965130"/>
          </a:xfrm>
          <a:prstGeom prst="rect">
            <a:avLst/>
          </a:prstGeom>
          <a:noFill/>
          <a:ln>
            <a:noFill/>
          </a:ln>
        </p:spPr>
        <p:txBody>
          <a:bodyPr spcFirstLastPara="1" wrap="square" lIns="60950" tIns="30466" rIns="60950" bIns="30466" anchor="t"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just" defTabSz="914400" rtl="0" eaLnBrk="1" fontAlgn="auto" latinLnBrk="0" hangingPunct="1">
              <a:lnSpc>
                <a:spcPct val="150000"/>
              </a:lnSpc>
              <a:spcBef>
                <a:spcPct val="0"/>
              </a:spcBef>
              <a:spcAft>
                <a:spcPct val="0"/>
              </a:spcAft>
              <a:buClrTx/>
              <a:buSzTx/>
              <a:buFontTx/>
              <a:buNone/>
              <a:defRPr/>
            </a:pPr>
            <a:r>
              <a:rPr kumimoji="0" lang="zh-CN" altLang="en-US" sz="1600" b="1" i="0" u="none" strike="noStrike" kern="1200" cap="none" spc="0" normalizeH="0" baseline="0" noProof="0">
                <a:ln>
                  <a:noFill/>
                </a:ln>
                <a:solidFill>
                  <a:schemeClr val="accent1"/>
                </a:solidFill>
                <a:effectLst/>
                <a:uLnTx/>
                <a:uFillTx/>
                <a:latin typeface="微软雅黑" panose="020B0503020204020204" charset="-122"/>
                <a:ea typeface="微软雅黑" panose="020B0503020204020204" charset="-122"/>
                <a:cs typeface="+mn-ea"/>
                <a:sym typeface="思源黑体 CN" panose="020B0500000000000000" pitchFamily="34" charset="-122"/>
              </a:rPr>
              <a:t>1.经济增长</a:t>
            </a:r>
            <a:endParaRPr kumimoji="0" lang="zh-CN" altLang="en-US" sz="1600" b="1" i="0" u="none" strike="noStrike" kern="1200" cap="none" spc="0" normalizeH="0" baseline="0" noProof="0">
              <a:ln>
                <a:noFill/>
              </a:ln>
              <a:solidFill>
                <a:schemeClr val="accent1"/>
              </a:solidFill>
              <a:effectLst/>
              <a:uLnTx/>
              <a:uFillTx/>
              <a:latin typeface="微软雅黑" panose="020B0503020204020204" charset="-122"/>
              <a:ea typeface="微软雅黑" panose="020B0503020204020204" charset="-122"/>
              <a:cs typeface="+mn-ea"/>
              <a:sym typeface="思源黑体 CN" panose="020B0500000000000000" pitchFamily="34" charset="-122"/>
            </a:endParaRPr>
          </a:p>
          <a:p>
            <a:pPr marL="0" marR="0" lvl="0" indent="0" algn="just" defTabSz="914400" rtl="0" eaLnBrk="1" fontAlgn="auto" latinLnBrk="0" hangingPunct="1">
              <a:lnSpc>
                <a:spcPct val="100000"/>
              </a:lnSpc>
              <a:spcBef>
                <a:spcPts val="1800"/>
              </a:spcBef>
              <a:spcAft>
                <a:spcPct val="0"/>
              </a:spcAft>
              <a:buClrTx/>
              <a:buSzTx/>
              <a:buFontTx/>
              <a:buNone/>
              <a:defRPr/>
            </a:pPr>
            <a:r>
              <a:rPr kumimoji="0" lang="zh-CN" altLang="en-US" sz="1200" b="0" i="0" u="none" strike="noStrike" kern="1200" cap="none" spc="0" normalizeH="0" baseline="0" noProof="0">
                <a:ln>
                  <a:noFill/>
                </a:ln>
                <a:solidFill>
                  <a:schemeClr val="bg2"/>
                </a:solidFill>
                <a:effectLst/>
                <a:uLnTx/>
                <a:uFillTx/>
                <a:latin typeface="微软雅黑" panose="020B0503020204020204" charset="-122"/>
                <a:ea typeface="微软雅黑" panose="020B0503020204020204" charset="-122"/>
                <a:cs typeface="+mn-ea"/>
                <a:sym typeface="思源黑体 CN" panose="020B0500000000000000" pitchFamily="34" charset="-122"/>
              </a:rPr>
              <a:t>经济的快速发展带来了巨大的财富增长，为商业银行财富管理业务的发展提供了机遇。随着人们收入水平的提高和理财意识的增强，越来越多的个人和家庭开始关注财富增长和保值的问题，为商业银行提供了广阔的市场空间</a:t>
            </a:r>
            <a:endParaRPr kumimoji="0" lang="zh-CN" altLang="en-US" sz="1200" b="0" i="0" u="none" strike="noStrike" kern="1200" cap="none" spc="0" normalizeH="0" baseline="0" noProof="0">
              <a:ln>
                <a:noFill/>
              </a:ln>
              <a:solidFill>
                <a:schemeClr val="bg2"/>
              </a:solidFill>
              <a:effectLst/>
              <a:uLnTx/>
              <a:uFillTx/>
              <a:latin typeface="微软雅黑" panose="020B0503020204020204" charset="-122"/>
              <a:ea typeface="微软雅黑" panose="020B0503020204020204" charset="-122"/>
              <a:cs typeface="+mn-ea"/>
              <a:sym typeface="思源黑体 CN" panose="020B0500000000000000" pitchFamily="34" charset="-122"/>
            </a:endParaRPr>
          </a:p>
          <a:p>
            <a:pPr marL="0" marR="0" lvl="0" indent="0" algn="just" defTabSz="914400" rtl="0" eaLnBrk="1" fontAlgn="auto" latinLnBrk="0" hangingPunct="1">
              <a:lnSpc>
                <a:spcPct val="100000"/>
              </a:lnSpc>
              <a:spcBef>
                <a:spcPts val="1800"/>
              </a:spcBef>
              <a:spcAft>
                <a:spcPct val="0"/>
              </a:spcAft>
              <a:buClrTx/>
              <a:buSzTx/>
              <a:buFontTx/>
              <a:buNone/>
              <a:defRPr/>
            </a:pPr>
            <a:r>
              <a:rPr kumimoji="0" lang="zh-CN" altLang="en-US" sz="1600" b="1" i="0" u="none" strike="noStrike" kern="1200" cap="none" spc="0" normalizeH="0" baseline="0" noProof="0">
                <a:ln>
                  <a:noFill/>
                </a:ln>
                <a:solidFill>
                  <a:schemeClr val="accent1"/>
                </a:solidFill>
                <a:effectLst/>
                <a:uLnTx/>
                <a:uFillTx/>
                <a:latin typeface="微软雅黑" panose="020B0503020204020204" charset="-122"/>
                <a:ea typeface="微软雅黑" panose="020B0503020204020204" charset="-122"/>
                <a:cs typeface="+mn-ea"/>
                <a:sym typeface="思源黑体 CN" panose="020B0500000000000000" pitchFamily="34" charset="-122"/>
              </a:rPr>
              <a:t>2.金融科技创新</a:t>
            </a:r>
            <a:endParaRPr kumimoji="0" lang="zh-CN" altLang="en-US" sz="1600" b="1" i="0" u="none" strike="noStrike" kern="1200" cap="none" spc="0" normalizeH="0" baseline="0" noProof="0">
              <a:ln>
                <a:noFill/>
              </a:ln>
              <a:solidFill>
                <a:schemeClr val="accent1"/>
              </a:solidFill>
              <a:effectLst/>
              <a:uLnTx/>
              <a:uFillTx/>
              <a:latin typeface="微软雅黑" panose="020B0503020204020204" charset="-122"/>
              <a:ea typeface="微软雅黑" panose="020B0503020204020204" charset="-122"/>
              <a:cs typeface="+mn-ea"/>
              <a:sym typeface="思源黑体 CN" panose="020B0500000000000000" pitchFamily="34" charset="-122"/>
            </a:endParaRPr>
          </a:p>
          <a:p>
            <a:pPr marL="0" marR="0" lvl="0" indent="0" algn="just" defTabSz="914400" rtl="0" eaLnBrk="1" fontAlgn="auto" latinLnBrk="0" hangingPunct="1">
              <a:lnSpc>
                <a:spcPct val="100000"/>
              </a:lnSpc>
              <a:spcBef>
                <a:spcPts val="1800"/>
              </a:spcBef>
              <a:spcAft>
                <a:spcPct val="0"/>
              </a:spcAft>
              <a:buClrTx/>
              <a:buSzTx/>
              <a:buFontTx/>
              <a:buNone/>
              <a:defRPr/>
            </a:pPr>
            <a:r>
              <a:rPr kumimoji="0" lang="zh-CN" altLang="en-US" sz="1200" b="0" i="0" u="none" strike="noStrike" kern="1200" cap="none" spc="0" normalizeH="0" baseline="0" noProof="0">
                <a:ln>
                  <a:noFill/>
                </a:ln>
                <a:solidFill>
                  <a:schemeClr val="bg2"/>
                </a:solidFill>
                <a:effectLst/>
                <a:uLnTx/>
                <a:uFillTx/>
                <a:latin typeface="微软雅黑" panose="020B0503020204020204" charset="-122"/>
                <a:ea typeface="微软雅黑" panose="020B0503020204020204" charset="-122"/>
                <a:cs typeface="+mn-ea"/>
                <a:sym typeface="思源黑体 CN" panose="020B0500000000000000" pitchFamily="34" charset="-122"/>
              </a:rPr>
              <a:t>金融科技的快速发展为商业银行财富管理业务的发展提供了机遇，商业银行可以更加精准地识别客户需求和风险偏好，提供更个性化、智能化的财富管理服务。例如，通过大数据和人工智能技术，商业银行可以实现对客户需求的精准识别，提供更加个性化的财富管理服务</a:t>
            </a:r>
            <a:endParaRPr kumimoji="0" lang="zh-CN" altLang="en-US" sz="1200" b="0" i="0" u="none" strike="noStrike" kern="1200" cap="none" spc="0" normalizeH="0" baseline="0" noProof="0">
              <a:ln>
                <a:noFill/>
              </a:ln>
              <a:solidFill>
                <a:schemeClr val="bg2"/>
              </a:solidFill>
              <a:effectLst/>
              <a:uLnTx/>
              <a:uFillTx/>
              <a:latin typeface="微软雅黑" panose="020B0503020204020204" charset="-122"/>
              <a:ea typeface="微软雅黑" panose="020B0503020204020204" charset="-122"/>
              <a:cs typeface="+mn-ea"/>
              <a:sym typeface="思源黑体 CN" panose="020B0500000000000000" pitchFamily="34" charset="-122"/>
            </a:endParaRPr>
          </a:p>
        </p:txBody>
      </p:sp>
      <p:sp>
        <p:nvSpPr>
          <p:cNvPr id="6" name="Text2"/>
          <p:cNvSpPr txBox="1"/>
          <p:nvPr>
            <p:custDataLst>
              <p:tags r:id="rId5"/>
            </p:custDataLst>
          </p:nvPr>
        </p:nvSpPr>
        <p:spPr>
          <a:xfrm>
            <a:off x="6232563" y="695533"/>
            <a:ext cx="5367625" cy="1295771"/>
          </a:xfrm>
          <a:prstGeom prst="rect">
            <a:avLst/>
          </a:prstGeom>
          <a:noFill/>
        </p:spPr>
        <p:txBody>
          <a:bodyPr wrap="square" rtlCol="0" anchor="b"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ct val="0"/>
              </a:spcBef>
              <a:spcAft>
                <a:spcPct val="0"/>
              </a:spcAft>
              <a:buClrTx/>
              <a:buSzTx/>
              <a:buFontTx/>
              <a:buNone/>
              <a:defRPr/>
            </a:pPr>
            <a:r>
              <a:rPr lang="en-US" altLang="zh-CN" sz="3200" b="1" noProof="0">
                <a:ln>
                  <a:noFill/>
                </a:ln>
                <a:effectLst/>
                <a:uLnTx/>
                <a:uFillTx/>
                <a:latin typeface="微软雅黑" panose="020B0503020204020204" charset="-122"/>
                <a:ea typeface="微软雅黑" panose="020B0503020204020204" charset="-122"/>
                <a:cs typeface="微软雅黑" panose="020B0503020204020204" charset="-122"/>
                <a:sym typeface="思源黑体 CN" panose="020B0500000000000000" pitchFamily="34" charset="-122"/>
              </a:rPr>
              <a:t>发展机遇与挑战:发展机遇</a:t>
            </a:r>
            <a:endParaRPr lang="en-US" altLang="zh-CN" sz="3200" b="1" noProof="0">
              <a:ln>
                <a:noFill/>
              </a:ln>
              <a:effectLst/>
              <a:uLnTx/>
              <a:uFillTx/>
              <a:latin typeface="微软雅黑" panose="020B0503020204020204" charset="-122"/>
              <a:ea typeface="微软雅黑" panose="020B0503020204020204" charset="-122"/>
              <a:cs typeface="微软雅黑" panose="020B0503020204020204" charset="-122"/>
              <a:sym typeface="思源黑体 CN" panose="020B0500000000000000" pitchFamily="34" charset="-122"/>
            </a:endParaRPr>
          </a:p>
        </p:txBody>
      </p:sp>
    </p:spTree>
    <p:custDataLst>
      <p:tags r:id="rId6"/>
    </p:custDataLst>
  </p:cSld>
  <p:clrMapOvr>
    <a:masterClrMapping/>
  </p:clrMapOvr>
  <mc:AlternateContent xmlns:mc="http://schemas.openxmlformats.org/markup-compatibility/2006">
    <mc:Choice xmlns:p14="http://schemas.microsoft.com/office/powerpoint/2010/main" Requires="p14">
      <p:transition spd="slow" p14:dur="2000">
        <p:cover dir="lu"/>
      </p:transition>
    </mc:Choice>
    <mc:Fallback>
      <p:transition spd="slow">
        <p:cover dir="lu"/>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hape1"/>
          <p:cNvSpPr/>
          <p:nvPr>
            <p:custDataLst>
              <p:tags r:id="rId1"/>
            </p:custDataLst>
          </p:nvPr>
        </p:nvSpPr>
        <p:spPr>
          <a:xfrm>
            <a:off x="5791200" y="381000"/>
            <a:ext cx="2946402" cy="6110382"/>
          </a:xfrm>
          <a:prstGeom prst="roundRect">
            <a:avLst>
              <a:gd name="adj" fmla="val 2298"/>
            </a:avLst>
          </a:prstGeom>
          <a:blipFill>
            <a:blip r:embed="rId2"/>
            <a:stretch>
              <a:fillRect l="-53692" r="-5369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zh-CN"/>
            </a:defPPr>
            <a:lvl1pPr marL="0" algn="l" defTabSz="914400" rtl="0" eaLnBrk="1" latinLnBrk="0" hangingPunct="1">
              <a:defRPr sz="1800" kern="1200">
                <a:solidFill>
                  <a:srgbClr val="FFFFFF"/>
                </a:solidFill>
                <a:latin typeface="等线" panose="02110004020202020204"/>
                <a:ea typeface="+mn-ea"/>
                <a:cs typeface="+mn-cs"/>
              </a:defRPr>
            </a:lvl1pPr>
            <a:lvl2pPr marL="457200" algn="l" defTabSz="914400" rtl="0" eaLnBrk="1" latinLnBrk="0" hangingPunct="1">
              <a:defRPr sz="1800" kern="1200">
                <a:solidFill>
                  <a:srgbClr val="FFFFFF"/>
                </a:solidFill>
                <a:latin typeface="等线" panose="02110004020202020204"/>
                <a:ea typeface="+mn-ea"/>
                <a:cs typeface="+mn-cs"/>
              </a:defRPr>
            </a:lvl2pPr>
            <a:lvl3pPr marL="914400" algn="l" defTabSz="914400" rtl="0" eaLnBrk="1" latinLnBrk="0" hangingPunct="1">
              <a:defRPr sz="1800" kern="1200">
                <a:solidFill>
                  <a:srgbClr val="FFFFFF"/>
                </a:solidFill>
                <a:latin typeface="等线" panose="02110004020202020204"/>
                <a:ea typeface="+mn-ea"/>
                <a:cs typeface="+mn-cs"/>
              </a:defRPr>
            </a:lvl3pPr>
            <a:lvl4pPr marL="1371600" algn="l" defTabSz="914400" rtl="0" eaLnBrk="1" latinLnBrk="0" hangingPunct="1">
              <a:defRPr sz="1800" kern="1200">
                <a:solidFill>
                  <a:srgbClr val="FFFFFF"/>
                </a:solidFill>
                <a:latin typeface="等线" panose="02110004020202020204"/>
                <a:ea typeface="+mn-ea"/>
                <a:cs typeface="+mn-cs"/>
              </a:defRPr>
            </a:lvl4pPr>
            <a:lvl5pPr marL="1828800" algn="l" defTabSz="914400" rtl="0" eaLnBrk="1" latinLnBrk="0" hangingPunct="1">
              <a:defRPr sz="1800" kern="1200">
                <a:solidFill>
                  <a:srgbClr val="FFFFFF"/>
                </a:solidFill>
                <a:latin typeface="等线" panose="02110004020202020204"/>
                <a:ea typeface="+mn-ea"/>
                <a:cs typeface="+mn-cs"/>
              </a:defRPr>
            </a:lvl5pPr>
            <a:lvl6pPr marL="2286000" algn="l" defTabSz="914400" rtl="0" eaLnBrk="1" latinLnBrk="0" hangingPunct="1">
              <a:defRPr sz="1800" kern="1200">
                <a:solidFill>
                  <a:srgbClr val="FFFFFF"/>
                </a:solidFill>
                <a:latin typeface="等线" panose="02110004020202020204"/>
                <a:ea typeface="+mn-ea"/>
                <a:cs typeface="+mn-cs"/>
              </a:defRPr>
            </a:lvl6pPr>
            <a:lvl7pPr marL="2743200" algn="l" defTabSz="914400" rtl="0" eaLnBrk="1" latinLnBrk="0" hangingPunct="1">
              <a:defRPr sz="1800" kern="1200">
                <a:solidFill>
                  <a:srgbClr val="FFFFFF"/>
                </a:solidFill>
                <a:latin typeface="等线" panose="02110004020202020204"/>
                <a:ea typeface="+mn-ea"/>
                <a:cs typeface="+mn-cs"/>
              </a:defRPr>
            </a:lvl7pPr>
            <a:lvl8pPr marL="3200400" algn="l" defTabSz="914400" rtl="0" eaLnBrk="1" latinLnBrk="0" hangingPunct="1">
              <a:defRPr sz="1800" kern="1200">
                <a:solidFill>
                  <a:srgbClr val="FFFFFF"/>
                </a:solidFill>
                <a:latin typeface="等线" panose="02110004020202020204"/>
                <a:ea typeface="+mn-ea"/>
                <a:cs typeface="+mn-cs"/>
              </a:defRPr>
            </a:lvl8pPr>
            <a:lvl9pPr marL="3657600" algn="l" defTabSz="914400" rtl="0" eaLnBrk="1" latinLnBrk="0" hangingPunct="1">
              <a:defRPr sz="1800" kern="1200">
                <a:solidFill>
                  <a:srgbClr val="FFFFFF"/>
                </a:solidFill>
                <a:latin typeface="等线" panose="02110004020202020204"/>
                <a:ea typeface="+mn-ea"/>
                <a:cs typeface="+mn-cs"/>
              </a:defRPr>
            </a:lvl9pPr>
          </a:lstStyle>
          <a:p>
            <a:pPr lvl="0" algn="ctr">
              <a:buClrTx/>
              <a:buSzTx/>
              <a:buFontTx/>
            </a:pPr>
            <a:endParaRPr lang="zh-CN" altLang="en-US">
              <a:solidFill>
                <a:schemeClr val="tx1"/>
              </a:solidFill>
              <a:latin typeface="微软雅黑" panose="020B0503020204020204" charset="-122"/>
              <a:ea typeface="微软雅黑" panose="020B0503020204020204" charset="-122"/>
              <a:sym typeface="+mn-ea"/>
            </a:endParaRPr>
          </a:p>
        </p:txBody>
      </p:sp>
      <p:sp>
        <p:nvSpPr>
          <p:cNvPr id="4" name="Shape2"/>
          <p:cNvSpPr/>
          <p:nvPr>
            <p:custDataLst>
              <p:tags r:id="rId3"/>
            </p:custDataLst>
          </p:nvPr>
        </p:nvSpPr>
        <p:spPr>
          <a:xfrm>
            <a:off x="8950959" y="371698"/>
            <a:ext cx="2946402" cy="6110382"/>
          </a:xfrm>
          <a:prstGeom prst="roundRect">
            <a:avLst>
              <a:gd name="adj" fmla="val 2298"/>
            </a:avLst>
          </a:prstGeom>
          <a:blipFill>
            <a:blip r:embed="rId4"/>
            <a:stretch>
              <a:fillRect l="-53692" r="-5369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zh-CN"/>
            </a:defPPr>
            <a:lvl1pPr marL="0" algn="l" defTabSz="914400" rtl="0" eaLnBrk="1" latinLnBrk="0" hangingPunct="1">
              <a:defRPr sz="1800" kern="1200">
                <a:solidFill>
                  <a:srgbClr val="FFFFFF"/>
                </a:solidFill>
                <a:latin typeface="等线" panose="02110004020202020204"/>
                <a:ea typeface="+mn-ea"/>
                <a:cs typeface="+mn-cs"/>
              </a:defRPr>
            </a:lvl1pPr>
            <a:lvl2pPr marL="457200" algn="l" defTabSz="914400" rtl="0" eaLnBrk="1" latinLnBrk="0" hangingPunct="1">
              <a:defRPr sz="1800" kern="1200">
                <a:solidFill>
                  <a:srgbClr val="FFFFFF"/>
                </a:solidFill>
                <a:latin typeface="等线" panose="02110004020202020204"/>
                <a:ea typeface="+mn-ea"/>
                <a:cs typeface="+mn-cs"/>
              </a:defRPr>
            </a:lvl2pPr>
            <a:lvl3pPr marL="914400" algn="l" defTabSz="914400" rtl="0" eaLnBrk="1" latinLnBrk="0" hangingPunct="1">
              <a:defRPr sz="1800" kern="1200">
                <a:solidFill>
                  <a:srgbClr val="FFFFFF"/>
                </a:solidFill>
                <a:latin typeface="等线" panose="02110004020202020204"/>
                <a:ea typeface="+mn-ea"/>
                <a:cs typeface="+mn-cs"/>
              </a:defRPr>
            </a:lvl3pPr>
            <a:lvl4pPr marL="1371600" algn="l" defTabSz="914400" rtl="0" eaLnBrk="1" latinLnBrk="0" hangingPunct="1">
              <a:defRPr sz="1800" kern="1200">
                <a:solidFill>
                  <a:srgbClr val="FFFFFF"/>
                </a:solidFill>
                <a:latin typeface="等线" panose="02110004020202020204"/>
                <a:ea typeface="+mn-ea"/>
                <a:cs typeface="+mn-cs"/>
              </a:defRPr>
            </a:lvl4pPr>
            <a:lvl5pPr marL="1828800" algn="l" defTabSz="914400" rtl="0" eaLnBrk="1" latinLnBrk="0" hangingPunct="1">
              <a:defRPr sz="1800" kern="1200">
                <a:solidFill>
                  <a:srgbClr val="FFFFFF"/>
                </a:solidFill>
                <a:latin typeface="等线" panose="02110004020202020204"/>
                <a:ea typeface="+mn-ea"/>
                <a:cs typeface="+mn-cs"/>
              </a:defRPr>
            </a:lvl5pPr>
            <a:lvl6pPr marL="2286000" algn="l" defTabSz="914400" rtl="0" eaLnBrk="1" latinLnBrk="0" hangingPunct="1">
              <a:defRPr sz="1800" kern="1200">
                <a:solidFill>
                  <a:srgbClr val="FFFFFF"/>
                </a:solidFill>
                <a:latin typeface="等线" panose="02110004020202020204"/>
                <a:ea typeface="+mn-ea"/>
                <a:cs typeface="+mn-cs"/>
              </a:defRPr>
            </a:lvl6pPr>
            <a:lvl7pPr marL="2743200" algn="l" defTabSz="914400" rtl="0" eaLnBrk="1" latinLnBrk="0" hangingPunct="1">
              <a:defRPr sz="1800" kern="1200">
                <a:solidFill>
                  <a:srgbClr val="FFFFFF"/>
                </a:solidFill>
                <a:latin typeface="等线" panose="02110004020202020204"/>
                <a:ea typeface="+mn-ea"/>
                <a:cs typeface="+mn-cs"/>
              </a:defRPr>
            </a:lvl7pPr>
            <a:lvl8pPr marL="3200400" algn="l" defTabSz="914400" rtl="0" eaLnBrk="1" latinLnBrk="0" hangingPunct="1">
              <a:defRPr sz="1800" kern="1200">
                <a:solidFill>
                  <a:srgbClr val="FFFFFF"/>
                </a:solidFill>
                <a:latin typeface="等线" panose="02110004020202020204"/>
                <a:ea typeface="+mn-ea"/>
                <a:cs typeface="+mn-cs"/>
              </a:defRPr>
            </a:lvl8pPr>
            <a:lvl9pPr marL="3657600" algn="l" defTabSz="914400" rtl="0" eaLnBrk="1" latinLnBrk="0" hangingPunct="1">
              <a:defRPr sz="1800" kern="1200">
                <a:solidFill>
                  <a:srgbClr val="FFFFFF"/>
                </a:solidFill>
                <a:latin typeface="等线" panose="02110004020202020204"/>
                <a:ea typeface="+mn-ea"/>
                <a:cs typeface="+mn-cs"/>
              </a:defRPr>
            </a:lvl9pPr>
          </a:lstStyle>
          <a:p>
            <a:pPr lvl="0" algn="ctr">
              <a:buClrTx/>
              <a:buSzTx/>
              <a:buFontTx/>
            </a:pPr>
            <a:endParaRPr lang="zh-CN" altLang="en-US">
              <a:solidFill>
                <a:schemeClr val="tx1"/>
              </a:solidFill>
              <a:latin typeface="微软雅黑" panose="020B0503020204020204" charset="-122"/>
              <a:ea typeface="微软雅黑" panose="020B0503020204020204" charset="-122"/>
              <a:sym typeface="+mn-ea"/>
            </a:endParaRPr>
          </a:p>
        </p:txBody>
      </p:sp>
      <p:sp>
        <p:nvSpPr>
          <p:cNvPr id="5" name="Text1"/>
          <p:cNvSpPr txBox="1"/>
          <p:nvPr>
            <p:custDataLst>
              <p:tags r:id="rId5"/>
            </p:custDataLst>
          </p:nvPr>
        </p:nvSpPr>
        <p:spPr>
          <a:xfrm>
            <a:off x="396332" y="389865"/>
            <a:ext cx="4961924" cy="1316910"/>
          </a:xfrm>
          <a:prstGeom prst="rect">
            <a:avLst/>
          </a:prstGeom>
          <a:noFill/>
        </p:spPr>
        <p:txBody>
          <a:bodyPr wrap="square" rtlCol="0" anchor="b"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ct val="0"/>
              </a:spcBef>
              <a:spcAft>
                <a:spcPct val="0"/>
              </a:spcAft>
              <a:buClrTx/>
              <a:buSzTx/>
              <a:buFontTx/>
              <a:buNone/>
              <a:defRPr/>
            </a:pPr>
            <a:r>
              <a:rPr lang="en-US" altLang="zh-CN" sz="3200" b="1" noProof="0">
                <a:ln>
                  <a:noFill/>
                </a:ln>
                <a:effectLst/>
                <a:uLnTx/>
                <a:uFillTx/>
                <a:latin typeface="微软雅黑" panose="020B0503020204020204" charset="-122"/>
                <a:ea typeface="微软雅黑" panose="020B0503020204020204" charset="-122"/>
                <a:cs typeface="微软雅黑" panose="020B0503020204020204" charset="-122"/>
                <a:sym typeface="思源黑体 CN" panose="020B0500000000000000" pitchFamily="34" charset="-122"/>
              </a:rPr>
              <a:t>发展机遇与挑战:发展挑战</a:t>
            </a:r>
            <a:endParaRPr lang="en-US" altLang="zh-CN" sz="3200" b="1" noProof="0">
              <a:ln>
                <a:noFill/>
              </a:ln>
              <a:effectLst/>
              <a:uLnTx/>
              <a:uFillTx/>
              <a:latin typeface="微软雅黑" panose="020B0503020204020204" charset="-122"/>
              <a:ea typeface="微软雅黑" panose="020B0503020204020204" charset="-122"/>
              <a:cs typeface="微软雅黑" panose="020B0503020204020204" charset="-122"/>
              <a:sym typeface="思源黑体 CN" panose="020B0500000000000000" pitchFamily="34" charset="-122"/>
            </a:endParaRPr>
          </a:p>
        </p:txBody>
      </p:sp>
      <p:sp>
        <p:nvSpPr>
          <p:cNvPr id="7" name="Text2"/>
          <p:cNvSpPr txBox="1"/>
          <p:nvPr>
            <p:custDataLst>
              <p:tags r:id="rId6"/>
            </p:custDataLst>
          </p:nvPr>
        </p:nvSpPr>
        <p:spPr>
          <a:xfrm>
            <a:off x="396158" y="1886888"/>
            <a:ext cx="4968322" cy="4581247"/>
          </a:xfrm>
          <a:prstGeom prst="rect">
            <a:avLst/>
          </a:prstGeom>
          <a:noFill/>
          <a:ln>
            <a:noFill/>
          </a:ln>
        </p:spPr>
        <p:txBody>
          <a:bodyPr spcFirstLastPara="1" wrap="square" lIns="60950" tIns="30466" rIns="60950" bIns="30466" anchor="t"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just" defTabSz="914400" rtl="0" eaLnBrk="1" fontAlgn="auto" latinLnBrk="0" hangingPunct="1">
              <a:lnSpc>
                <a:spcPct val="150000"/>
              </a:lnSpc>
              <a:spcBef>
                <a:spcPct val="0"/>
              </a:spcBef>
              <a:spcAft>
                <a:spcPct val="0"/>
              </a:spcAft>
              <a:buClrTx/>
              <a:buSzTx/>
              <a:buFontTx/>
              <a:buNone/>
              <a:defRPr/>
            </a:pPr>
            <a:r>
              <a:rPr kumimoji="0" lang="zh-CN" altLang="en-US" sz="1600" b="1" i="0" u="none" strike="noStrike" kern="1200" cap="none" spc="0" normalizeH="0" baseline="0" noProof="0">
                <a:ln>
                  <a:noFill/>
                </a:ln>
                <a:solidFill>
                  <a:schemeClr val="accent1"/>
                </a:solidFill>
                <a:effectLst/>
                <a:uLnTx/>
                <a:uFillTx/>
                <a:latin typeface="微软雅黑" panose="020B0503020204020204" charset="-122"/>
                <a:ea typeface="微软雅黑" panose="020B0503020204020204" charset="-122"/>
                <a:cs typeface="+mn-ea"/>
                <a:sym typeface="思源黑体 CN" panose="020B0500000000000000" pitchFamily="34" charset="-122"/>
              </a:rPr>
              <a:t>1.法律法规限制</a:t>
            </a:r>
            <a:endParaRPr kumimoji="0" lang="zh-CN" altLang="en-US" sz="1600" b="1" i="0" u="none" strike="noStrike" kern="1200" cap="none" spc="0" normalizeH="0" baseline="0" noProof="0">
              <a:ln>
                <a:noFill/>
              </a:ln>
              <a:solidFill>
                <a:schemeClr val="accent1"/>
              </a:solidFill>
              <a:effectLst/>
              <a:uLnTx/>
              <a:uFillTx/>
              <a:latin typeface="微软雅黑" panose="020B0503020204020204" charset="-122"/>
              <a:ea typeface="微软雅黑" panose="020B0503020204020204" charset="-122"/>
              <a:cs typeface="+mn-ea"/>
              <a:sym typeface="思源黑体 CN" panose="020B0500000000000000" pitchFamily="34" charset="-122"/>
            </a:endParaRPr>
          </a:p>
          <a:p>
            <a:pPr marL="0" marR="0" lvl="0" indent="0" algn="just" defTabSz="914400" rtl="0" eaLnBrk="1" fontAlgn="auto" latinLnBrk="0" hangingPunct="1">
              <a:lnSpc>
                <a:spcPct val="100000"/>
              </a:lnSpc>
              <a:spcBef>
                <a:spcPts val="1800"/>
              </a:spcBef>
              <a:spcAft>
                <a:spcPct val="0"/>
              </a:spcAft>
              <a:buClrTx/>
              <a:buSzTx/>
              <a:buFontTx/>
              <a:buNone/>
              <a:defRPr/>
            </a:pPr>
            <a:r>
              <a:rPr kumimoji="0" lang="zh-CN" altLang="en-US" sz="1200" b="0" i="0" u="none" strike="noStrike" kern="1200" cap="none" spc="0" normalizeH="0" baseline="0" noProof="0">
                <a:ln>
                  <a:noFill/>
                </a:ln>
                <a:solidFill>
                  <a:schemeClr val="bg2"/>
                </a:solidFill>
                <a:effectLst/>
                <a:uLnTx/>
                <a:uFillTx/>
                <a:latin typeface="微软雅黑" panose="020B0503020204020204" charset="-122"/>
                <a:ea typeface="微软雅黑" panose="020B0503020204020204" charset="-122"/>
                <a:cs typeface="+mn-ea"/>
                <a:sym typeface="思源黑体 CN" panose="020B0500000000000000" pitchFamily="34" charset="-122"/>
              </a:rPr>
              <a:t>商业银行财富管理业务发展面临法律法规限制，如金融监管政策调整、风险防控要求提升、知识产权保护挑战等。这些限制对商业银行的业务模式和经营策略产生影响，需要商业银行加强风险管理和合规管理，确保业务合规性和安全性</a:t>
            </a:r>
            <a:endParaRPr kumimoji="0" lang="zh-CN" altLang="en-US" sz="1200" b="0" i="0" u="none" strike="noStrike" kern="1200" cap="none" spc="0" normalizeH="0" baseline="0" noProof="0">
              <a:ln>
                <a:noFill/>
              </a:ln>
              <a:solidFill>
                <a:schemeClr val="bg2"/>
              </a:solidFill>
              <a:effectLst/>
              <a:uLnTx/>
              <a:uFillTx/>
              <a:latin typeface="微软雅黑" panose="020B0503020204020204" charset="-122"/>
              <a:ea typeface="微软雅黑" panose="020B0503020204020204" charset="-122"/>
              <a:cs typeface="+mn-ea"/>
              <a:sym typeface="思源黑体 CN" panose="020B0500000000000000" pitchFamily="34" charset="-122"/>
            </a:endParaRPr>
          </a:p>
          <a:p>
            <a:pPr marL="0" marR="0" lvl="0" indent="0" algn="just" defTabSz="914400" rtl="0" eaLnBrk="1" fontAlgn="auto" latinLnBrk="0" hangingPunct="1">
              <a:lnSpc>
                <a:spcPct val="100000"/>
              </a:lnSpc>
              <a:spcBef>
                <a:spcPts val="1800"/>
              </a:spcBef>
              <a:spcAft>
                <a:spcPct val="0"/>
              </a:spcAft>
              <a:buClrTx/>
              <a:buSzTx/>
              <a:buFontTx/>
              <a:buNone/>
              <a:defRPr/>
            </a:pPr>
            <a:r>
              <a:rPr kumimoji="0" lang="zh-CN" altLang="en-US" sz="1600" b="1" i="0" u="none" strike="noStrike" kern="1200" cap="none" spc="0" normalizeH="0" baseline="0" noProof="0">
                <a:ln>
                  <a:noFill/>
                </a:ln>
                <a:solidFill>
                  <a:schemeClr val="accent1"/>
                </a:solidFill>
                <a:effectLst/>
                <a:uLnTx/>
                <a:uFillTx/>
                <a:latin typeface="微软雅黑" panose="020B0503020204020204" charset="-122"/>
                <a:ea typeface="微软雅黑" panose="020B0503020204020204" charset="-122"/>
                <a:cs typeface="+mn-ea"/>
                <a:sym typeface="思源黑体 CN" panose="020B0500000000000000" pitchFamily="34" charset="-122"/>
              </a:rPr>
              <a:t>2.风险管理</a:t>
            </a:r>
            <a:endParaRPr kumimoji="0" lang="zh-CN" altLang="en-US" sz="1600" b="1" i="0" u="none" strike="noStrike" kern="1200" cap="none" spc="0" normalizeH="0" baseline="0" noProof="0">
              <a:ln>
                <a:noFill/>
              </a:ln>
              <a:solidFill>
                <a:schemeClr val="accent1"/>
              </a:solidFill>
              <a:effectLst/>
              <a:uLnTx/>
              <a:uFillTx/>
              <a:latin typeface="微软雅黑" panose="020B0503020204020204" charset="-122"/>
              <a:ea typeface="微软雅黑" panose="020B0503020204020204" charset="-122"/>
              <a:cs typeface="+mn-ea"/>
              <a:sym typeface="思源黑体 CN" panose="020B0500000000000000" pitchFamily="34" charset="-122"/>
            </a:endParaRPr>
          </a:p>
          <a:p>
            <a:pPr marL="0" marR="0" lvl="0" indent="0" algn="just" defTabSz="914400" rtl="0" eaLnBrk="1" fontAlgn="auto" latinLnBrk="0" hangingPunct="1">
              <a:lnSpc>
                <a:spcPct val="100000"/>
              </a:lnSpc>
              <a:spcBef>
                <a:spcPts val="1800"/>
              </a:spcBef>
              <a:spcAft>
                <a:spcPct val="0"/>
              </a:spcAft>
              <a:buClrTx/>
              <a:buSzTx/>
              <a:buFontTx/>
              <a:buNone/>
              <a:defRPr/>
            </a:pPr>
            <a:r>
              <a:rPr kumimoji="0" lang="zh-CN" altLang="en-US" sz="1200" b="0" i="0" u="none" strike="noStrike" kern="1200" cap="none" spc="0" normalizeH="0" baseline="0" noProof="0">
                <a:ln>
                  <a:noFill/>
                </a:ln>
                <a:solidFill>
                  <a:schemeClr val="bg2"/>
                </a:solidFill>
                <a:effectLst/>
                <a:uLnTx/>
                <a:uFillTx/>
                <a:latin typeface="微软雅黑" panose="020B0503020204020204" charset="-122"/>
                <a:ea typeface="微软雅黑" panose="020B0503020204020204" charset="-122"/>
                <a:cs typeface="+mn-ea"/>
                <a:sym typeface="思源黑体 CN" panose="020B0500000000000000" pitchFamily="34" charset="-122"/>
              </a:rPr>
              <a:t>商业银行财富管理业务风险管理是确保客户资产安全和提供稳健投资回报的关键。商业银行需要建立完善的风险管理体系来应对各种风险，并确保资金安全和客户满意度。商业银行可以通过建立健全的风险识别和评估机制，加强内部控制，提高风险管理能力，以应对各种风险</a:t>
            </a:r>
            <a:endParaRPr kumimoji="0" lang="zh-CN" altLang="en-US" sz="1200" b="0" i="0" u="none" strike="noStrike" kern="1200" cap="none" spc="0" normalizeH="0" baseline="0" noProof="0">
              <a:ln>
                <a:noFill/>
              </a:ln>
              <a:solidFill>
                <a:schemeClr val="bg2"/>
              </a:solidFill>
              <a:effectLst/>
              <a:uLnTx/>
              <a:uFillTx/>
              <a:latin typeface="微软雅黑" panose="020B0503020204020204" charset="-122"/>
              <a:ea typeface="微软雅黑" panose="020B0503020204020204" charset="-122"/>
              <a:cs typeface="+mn-ea"/>
              <a:sym typeface="思源黑体 CN" panose="020B0500000000000000" pitchFamily="34" charset="-122"/>
            </a:endParaRPr>
          </a:p>
        </p:txBody>
      </p:sp>
    </p:spTree>
    <p:custDataLst>
      <p:tags r:id="rId7"/>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矩形 1"/>
          <p:cNvSpPr/>
          <p:nvPr/>
        </p:nvSpPr>
        <p:spPr>
          <a:xfrm>
            <a:off x="0" y="0"/>
            <a:ext cx="12192635" cy="68580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rgbClr val="FFFFFF"/>
                </a:solidFill>
                <a:latin typeface="等线" panose="02110004020202020204"/>
                <a:ea typeface="+mn-ea"/>
                <a:cs typeface="+mn-cs"/>
              </a:defRPr>
            </a:lvl1pPr>
            <a:lvl2pPr marL="457200" algn="l" defTabSz="914400" rtl="0" eaLnBrk="1" latinLnBrk="0" hangingPunct="1">
              <a:defRPr sz="1800" kern="1200">
                <a:solidFill>
                  <a:srgbClr val="FFFFFF"/>
                </a:solidFill>
                <a:latin typeface="等线" panose="02110004020202020204"/>
                <a:ea typeface="+mn-ea"/>
                <a:cs typeface="+mn-cs"/>
              </a:defRPr>
            </a:lvl2pPr>
            <a:lvl3pPr marL="914400" algn="l" defTabSz="914400" rtl="0" eaLnBrk="1" latinLnBrk="0" hangingPunct="1">
              <a:defRPr sz="1800" kern="1200">
                <a:solidFill>
                  <a:srgbClr val="FFFFFF"/>
                </a:solidFill>
                <a:latin typeface="等线" panose="02110004020202020204"/>
                <a:ea typeface="+mn-ea"/>
                <a:cs typeface="+mn-cs"/>
              </a:defRPr>
            </a:lvl3pPr>
            <a:lvl4pPr marL="1371600" algn="l" defTabSz="914400" rtl="0" eaLnBrk="1" latinLnBrk="0" hangingPunct="1">
              <a:defRPr sz="1800" kern="1200">
                <a:solidFill>
                  <a:srgbClr val="FFFFFF"/>
                </a:solidFill>
                <a:latin typeface="等线" panose="02110004020202020204"/>
                <a:ea typeface="+mn-ea"/>
                <a:cs typeface="+mn-cs"/>
              </a:defRPr>
            </a:lvl4pPr>
            <a:lvl5pPr marL="1828800" algn="l" defTabSz="914400" rtl="0" eaLnBrk="1" latinLnBrk="0" hangingPunct="1">
              <a:defRPr sz="1800" kern="1200">
                <a:solidFill>
                  <a:srgbClr val="FFFFFF"/>
                </a:solidFill>
                <a:latin typeface="等线" panose="02110004020202020204"/>
                <a:ea typeface="+mn-ea"/>
                <a:cs typeface="+mn-cs"/>
              </a:defRPr>
            </a:lvl5pPr>
            <a:lvl6pPr marL="2286000" algn="l" defTabSz="914400" rtl="0" eaLnBrk="1" latinLnBrk="0" hangingPunct="1">
              <a:defRPr sz="1800" kern="1200">
                <a:solidFill>
                  <a:srgbClr val="FFFFFF"/>
                </a:solidFill>
                <a:latin typeface="等线" panose="02110004020202020204"/>
                <a:ea typeface="+mn-ea"/>
                <a:cs typeface="+mn-cs"/>
              </a:defRPr>
            </a:lvl6pPr>
            <a:lvl7pPr marL="2743200" algn="l" defTabSz="914400" rtl="0" eaLnBrk="1" latinLnBrk="0" hangingPunct="1">
              <a:defRPr sz="1800" kern="1200">
                <a:solidFill>
                  <a:srgbClr val="FFFFFF"/>
                </a:solidFill>
                <a:latin typeface="等线" panose="02110004020202020204"/>
                <a:ea typeface="+mn-ea"/>
                <a:cs typeface="+mn-cs"/>
              </a:defRPr>
            </a:lvl7pPr>
            <a:lvl8pPr marL="3200400" algn="l" defTabSz="914400" rtl="0" eaLnBrk="1" latinLnBrk="0" hangingPunct="1">
              <a:defRPr sz="1800" kern="1200">
                <a:solidFill>
                  <a:srgbClr val="FFFFFF"/>
                </a:solidFill>
                <a:latin typeface="等线" panose="02110004020202020204"/>
                <a:ea typeface="+mn-ea"/>
                <a:cs typeface="+mn-cs"/>
              </a:defRPr>
            </a:lvl8pPr>
            <a:lvl9pPr marL="3657600" algn="l" defTabSz="914400" rtl="0" eaLnBrk="1" latinLnBrk="0" hangingPunct="1">
              <a:defRPr sz="1800" kern="1200">
                <a:solidFill>
                  <a:srgbClr val="FFFFFF"/>
                </a:solidFill>
                <a:latin typeface="等线" panose="02110004020202020204"/>
                <a:ea typeface="+mn-ea"/>
                <a:cs typeface="+mn-cs"/>
              </a:defRPr>
            </a:lvl9pPr>
          </a:lstStyle>
          <a:p>
            <a:pPr algn="ctr"/>
            <a:endParaRPr lang="zh-CN" altLang="en-US"/>
          </a:p>
        </p:txBody>
      </p:sp>
      <p:sp>
        <p:nvSpPr>
          <p:cNvPr id="7" name="Text1"/>
          <p:cNvSpPr txBox="1"/>
          <p:nvPr>
            <p:custDataLst>
              <p:tags r:id="rId1"/>
            </p:custDataLst>
          </p:nvPr>
        </p:nvSpPr>
        <p:spPr>
          <a:xfrm>
            <a:off x="5318232" y="3159480"/>
            <a:ext cx="6068046" cy="1300480"/>
          </a:xfrm>
          <a:prstGeom prst="rect">
            <a:avLst/>
          </a:prstGeom>
          <a:noFill/>
        </p:spPr>
        <p:txBody>
          <a:bodyPr wrap="square" rtlCol="0" anchor="t" anchorCtr="0">
            <a:normAutofit/>
          </a:bodyPr>
          <a:lstStyle>
            <a:defPPr>
              <a:defRPr lang="en-US"/>
            </a:defPPr>
            <a:lvl1pPr marL="0" algn="l" defTabSz="914400" rtl="0" eaLnBrk="1" latinLnBrk="0" hangingPunct="1">
              <a:defRPr sz="11000" b="1" kern="1200" spc="-150">
                <a:solidFill>
                  <a:srgbClr val="8034FF"/>
                </a:solidFill>
                <a:latin typeface="Avenir LT Pro 65 Medium" panose="020B0603020203020204" pitchFamily="34" charset="0"/>
                <a:ea typeface="Inter Medium" panose="020B0502030000000004" pitchFamily="34" charset="0"/>
                <a:cs typeface="Arial" panose="020B07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zh-CN" altLang="en-US" sz="6000" spc="0">
                <a:solidFill>
                  <a:schemeClr val="tx2"/>
                </a:solidFill>
                <a:uFillTx/>
                <a:latin typeface="微软雅黑" panose="020B0503020204020204" charset="-122"/>
                <a:ea typeface="微软雅黑" panose="020B0503020204020204" charset="-122"/>
                <a:cs typeface="字体圈欣意冠黑体" panose="00000500000000000000" charset="-122"/>
                <a:sym typeface="+mn-lt"/>
              </a:rPr>
              <a:t>发展策略</a:t>
            </a:r>
            <a:endParaRPr lang="zh-CN" altLang="en-US" sz="6000" spc="0">
              <a:solidFill>
                <a:schemeClr val="tx2"/>
              </a:solidFill>
              <a:uFillTx/>
              <a:latin typeface="微软雅黑" panose="020B0503020204020204" charset="-122"/>
              <a:ea typeface="微软雅黑" panose="020B0503020204020204" charset="-122"/>
              <a:cs typeface="字体圈欣意冠黑体" panose="00000500000000000000" charset="-122"/>
              <a:sym typeface="+mn-lt"/>
            </a:endParaRPr>
          </a:p>
        </p:txBody>
      </p:sp>
      <p:sp>
        <p:nvSpPr>
          <p:cNvPr id="8" name="Text2"/>
          <p:cNvSpPr txBox="1"/>
          <p:nvPr>
            <p:custDataLst>
              <p:tags r:id="rId2"/>
            </p:custDataLst>
          </p:nvPr>
        </p:nvSpPr>
        <p:spPr>
          <a:xfrm>
            <a:off x="6073937" y="4596485"/>
            <a:ext cx="5312341" cy="1106805"/>
          </a:xfrm>
          <a:prstGeom prst="rect">
            <a:avLst/>
          </a:prstGeom>
          <a:noFill/>
        </p:spPr>
        <p:txBody>
          <a:bodyPr wrap="square" rtlCol="0" anchor="t"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400">
                <a:solidFill>
                  <a:schemeClr val="tx2">
                    <a:alpha val="80000"/>
                  </a:schemeClr>
                </a:solidFill>
                <a:uFillTx/>
                <a:latin typeface="微软雅黑" panose="020B0503020204020204" charset="-122"/>
                <a:ea typeface="微软雅黑" panose="020B0503020204020204" charset="-122"/>
                <a:cs typeface="Open Sans" panose="020B0606030504020204" pitchFamily="34" charset="0"/>
              </a:rPr>
              <a:t>development strategy</a:t>
            </a:r>
            <a:endParaRPr lang="en-US" sz="1400">
              <a:solidFill>
                <a:schemeClr val="tx2">
                  <a:alpha val="80000"/>
                </a:schemeClr>
              </a:solidFill>
              <a:uFillTx/>
              <a:latin typeface="微软雅黑" panose="020B0503020204020204" charset="-122"/>
              <a:ea typeface="微软雅黑" panose="020B0503020204020204" charset="-122"/>
              <a:cs typeface="Open Sans" panose="020B0606030504020204" pitchFamily="34" charset="0"/>
            </a:endParaRPr>
          </a:p>
        </p:txBody>
      </p:sp>
      <p:sp>
        <p:nvSpPr>
          <p:cNvPr id="9" name="Text3"/>
          <p:cNvSpPr txBox="1"/>
          <p:nvPr>
            <p:custDataLst>
              <p:tags r:id="rId3"/>
            </p:custDataLst>
          </p:nvPr>
        </p:nvSpPr>
        <p:spPr>
          <a:xfrm>
            <a:off x="10042508" y="1283046"/>
            <a:ext cx="1611989" cy="1452596"/>
          </a:xfrm>
          <a:prstGeom prst="rect">
            <a:avLst/>
          </a:prstGeom>
          <a:noFill/>
        </p:spPr>
        <p:txBody>
          <a:bodyPr wrap="square" rtlCol="0" anchor="ctr">
            <a:normAutofit fontScale="95000" lnSpcReduction="2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spcBef>
                <a:spcPct val="0"/>
              </a:spcBef>
            </a:pPr>
            <a:r>
              <a:rPr lang="en-US" altLang="zh-CN" sz="8800" b="1">
                <a:solidFill>
                  <a:schemeClr val="tx2"/>
                </a:solidFill>
                <a:latin typeface="微软雅黑" panose="020B0503020204020204" charset="-122"/>
                <a:ea typeface="微软雅黑" panose="020B0503020204020204" charset="-122"/>
              </a:rPr>
              <a:t>03</a:t>
            </a:r>
            <a:endParaRPr lang="en-US" altLang="zh-CN" sz="8800" b="1">
              <a:solidFill>
                <a:schemeClr val="tx2"/>
              </a:solidFill>
              <a:latin typeface="微软雅黑" panose="020B0503020204020204" charset="-122"/>
              <a:ea typeface="微软雅黑" panose="020B0503020204020204" charset="-122"/>
            </a:endParaRPr>
          </a:p>
        </p:txBody>
      </p:sp>
      <p:sp>
        <p:nvSpPr>
          <p:cNvPr id="10" name="矩形 9"/>
          <p:cNvSpPr/>
          <p:nvPr/>
        </p:nvSpPr>
        <p:spPr>
          <a:xfrm flipV="1">
            <a:off x="10226688" y="2735642"/>
            <a:ext cx="1062436" cy="166711"/>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2"/>
              </a:solidFill>
            </a:endParaRPr>
          </a:p>
        </p:txBody>
      </p:sp>
      <p:sp>
        <p:nvSpPr>
          <p:cNvPr id="11" name="任意多边形: 形状 10"/>
          <p:cNvSpPr/>
          <p:nvPr/>
        </p:nvSpPr>
        <p:spPr>
          <a:xfrm>
            <a:off x="5891" y="1804843"/>
            <a:ext cx="5312341" cy="5079558"/>
          </a:xfrm>
          <a:custGeom>
            <a:avLst/>
            <a:gdLst>
              <a:gd name="connsiteX0" fmla="*/ 2455097 w 6102718"/>
              <a:gd name="connsiteY0" fmla="*/ 0 h 5835301"/>
              <a:gd name="connsiteX1" fmla="*/ 6102718 w 6102718"/>
              <a:gd name="connsiteY1" fmla="*/ 3647621 h 5835301"/>
              <a:gd name="connsiteX2" fmla="*/ 5479762 w 6102718"/>
              <a:gd name="connsiteY2" fmla="*/ 5687041 h 5835301"/>
              <a:gd name="connsiteX3" fmla="*/ 5368895 w 6102718"/>
              <a:gd name="connsiteY3" fmla="*/ 5835301 h 5835301"/>
              <a:gd name="connsiteX4" fmla="*/ 0 w 6102718"/>
              <a:gd name="connsiteY4" fmla="*/ 5835301 h 5835301"/>
              <a:gd name="connsiteX5" fmla="*/ 0 w 6102718"/>
              <a:gd name="connsiteY5" fmla="*/ 955519 h 5835301"/>
              <a:gd name="connsiteX6" fmla="*/ 134872 w 6102718"/>
              <a:gd name="connsiteY6" fmla="*/ 832940 h 5835301"/>
              <a:gd name="connsiteX7" fmla="*/ 2455097 w 6102718"/>
              <a:gd name="connsiteY7" fmla="*/ 0 h 5835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02718" h="5835301">
                <a:moveTo>
                  <a:pt x="2455097" y="0"/>
                </a:moveTo>
                <a:cubicBezTo>
                  <a:pt x="4469622" y="0"/>
                  <a:pt x="6102718" y="1633096"/>
                  <a:pt x="6102718" y="3647621"/>
                </a:cubicBezTo>
                <a:cubicBezTo>
                  <a:pt x="6102718" y="4403068"/>
                  <a:pt x="5873064" y="5104877"/>
                  <a:pt x="5479762" y="5687041"/>
                </a:cubicBezTo>
                <a:lnTo>
                  <a:pt x="5368895" y="5835301"/>
                </a:lnTo>
                <a:lnTo>
                  <a:pt x="0" y="5835301"/>
                </a:lnTo>
                <a:lnTo>
                  <a:pt x="0" y="955519"/>
                </a:lnTo>
                <a:lnTo>
                  <a:pt x="134872" y="832940"/>
                </a:lnTo>
                <a:cubicBezTo>
                  <a:pt x="765396" y="312585"/>
                  <a:pt x="1573742" y="0"/>
                  <a:pt x="2455097"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rgbClr val="FFFFFF"/>
                </a:solidFill>
                <a:latin typeface="等线" panose="02110004020202020204"/>
                <a:ea typeface="+mn-ea"/>
                <a:cs typeface="+mn-cs"/>
              </a:defRPr>
            </a:lvl1pPr>
            <a:lvl2pPr marL="457200" algn="l" defTabSz="914400" rtl="0" eaLnBrk="1" latinLnBrk="0" hangingPunct="1">
              <a:defRPr sz="1800" kern="1200">
                <a:solidFill>
                  <a:srgbClr val="FFFFFF"/>
                </a:solidFill>
                <a:latin typeface="等线" panose="02110004020202020204"/>
                <a:ea typeface="+mn-ea"/>
                <a:cs typeface="+mn-cs"/>
              </a:defRPr>
            </a:lvl2pPr>
            <a:lvl3pPr marL="914400" algn="l" defTabSz="914400" rtl="0" eaLnBrk="1" latinLnBrk="0" hangingPunct="1">
              <a:defRPr sz="1800" kern="1200">
                <a:solidFill>
                  <a:srgbClr val="FFFFFF"/>
                </a:solidFill>
                <a:latin typeface="等线" panose="02110004020202020204"/>
                <a:ea typeface="+mn-ea"/>
                <a:cs typeface="+mn-cs"/>
              </a:defRPr>
            </a:lvl3pPr>
            <a:lvl4pPr marL="1371600" algn="l" defTabSz="914400" rtl="0" eaLnBrk="1" latinLnBrk="0" hangingPunct="1">
              <a:defRPr sz="1800" kern="1200">
                <a:solidFill>
                  <a:srgbClr val="FFFFFF"/>
                </a:solidFill>
                <a:latin typeface="等线" panose="02110004020202020204"/>
                <a:ea typeface="+mn-ea"/>
                <a:cs typeface="+mn-cs"/>
              </a:defRPr>
            </a:lvl4pPr>
            <a:lvl5pPr marL="1828800" algn="l" defTabSz="914400" rtl="0" eaLnBrk="1" latinLnBrk="0" hangingPunct="1">
              <a:defRPr sz="1800" kern="1200">
                <a:solidFill>
                  <a:srgbClr val="FFFFFF"/>
                </a:solidFill>
                <a:latin typeface="等线" panose="02110004020202020204"/>
                <a:ea typeface="+mn-ea"/>
                <a:cs typeface="+mn-cs"/>
              </a:defRPr>
            </a:lvl5pPr>
            <a:lvl6pPr marL="2286000" algn="l" defTabSz="914400" rtl="0" eaLnBrk="1" latinLnBrk="0" hangingPunct="1">
              <a:defRPr sz="1800" kern="1200">
                <a:solidFill>
                  <a:srgbClr val="FFFFFF"/>
                </a:solidFill>
                <a:latin typeface="等线" panose="02110004020202020204"/>
                <a:ea typeface="+mn-ea"/>
                <a:cs typeface="+mn-cs"/>
              </a:defRPr>
            </a:lvl6pPr>
            <a:lvl7pPr marL="2743200" algn="l" defTabSz="914400" rtl="0" eaLnBrk="1" latinLnBrk="0" hangingPunct="1">
              <a:defRPr sz="1800" kern="1200">
                <a:solidFill>
                  <a:srgbClr val="FFFFFF"/>
                </a:solidFill>
                <a:latin typeface="等线" panose="02110004020202020204"/>
                <a:ea typeface="+mn-ea"/>
                <a:cs typeface="+mn-cs"/>
              </a:defRPr>
            </a:lvl7pPr>
            <a:lvl8pPr marL="3200400" algn="l" defTabSz="914400" rtl="0" eaLnBrk="1" latinLnBrk="0" hangingPunct="1">
              <a:defRPr sz="1800" kern="1200">
                <a:solidFill>
                  <a:srgbClr val="FFFFFF"/>
                </a:solidFill>
                <a:latin typeface="等线" panose="02110004020202020204"/>
                <a:ea typeface="+mn-ea"/>
                <a:cs typeface="+mn-cs"/>
              </a:defRPr>
            </a:lvl8pPr>
            <a:lvl9pPr marL="3657600" algn="l" defTabSz="914400" rtl="0" eaLnBrk="1" latinLnBrk="0" hangingPunct="1">
              <a:defRPr sz="1800" kern="1200">
                <a:solidFill>
                  <a:srgbClr val="FFFFFF"/>
                </a:solidFill>
                <a:latin typeface="等线" panose="02110004020202020204"/>
                <a:ea typeface="+mn-ea"/>
                <a:cs typeface="+mn-cs"/>
              </a:defRPr>
            </a:lvl9pPr>
          </a:lstStyle>
          <a:p>
            <a:pPr algn="ctr"/>
            <a:endParaRPr lang="zh-CN" altLang="en-US"/>
          </a:p>
        </p:txBody>
      </p:sp>
      <p:sp>
        <p:nvSpPr>
          <p:cNvPr id="12" name="任意多边形: 形状 11"/>
          <p:cNvSpPr/>
          <p:nvPr/>
        </p:nvSpPr>
        <p:spPr>
          <a:xfrm>
            <a:off x="5892" y="2507311"/>
            <a:ext cx="4609873" cy="4377090"/>
          </a:xfrm>
          <a:custGeom>
            <a:avLst/>
            <a:gdLst>
              <a:gd name="connsiteX0" fmla="*/ 2455096 w 5295735"/>
              <a:gd name="connsiteY0" fmla="*/ 0 h 5028319"/>
              <a:gd name="connsiteX1" fmla="*/ 5295735 w 5295735"/>
              <a:gd name="connsiteY1" fmla="*/ 2840639 h 5028319"/>
              <a:gd name="connsiteX2" fmla="*/ 4463732 w 5295735"/>
              <a:gd name="connsiteY2" fmla="*/ 4849274 h 5028319"/>
              <a:gd name="connsiteX3" fmla="*/ 4266733 w 5295735"/>
              <a:gd name="connsiteY3" fmla="*/ 5028319 h 5028319"/>
              <a:gd name="connsiteX4" fmla="*/ 644419 w 5295735"/>
              <a:gd name="connsiteY4" fmla="*/ 5028319 h 5028319"/>
              <a:gd name="connsiteX5" fmla="*/ 545115 w 5295735"/>
              <a:gd name="connsiteY5" fmla="*/ 4943332 h 5028319"/>
              <a:gd name="connsiteX6" fmla="*/ 99594 w 5295735"/>
              <a:gd name="connsiteY6" fmla="*/ 4428868 h 5028319"/>
              <a:gd name="connsiteX7" fmla="*/ 0 w 5295735"/>
              <a:gd name="connsiteY7" fmla="*/ 4264932 h 5028319"/>
              <a:gd name="connsiteX8" fmla="*/ 0 w 5295735"/>
              <a:gd name="connsiteY8" fmla="*/ 1416346 h 5028319"/>
              <a:gd name="connsiteX9" fmla="*/ 99594 w 5295735"/>
              <a:gd name="connsiteY9" fmla="*/ 1252411 h 5028319"/>
              <a:gd name="connsiteX10" fmla="*/ 2455096 w 5295735"/>
              <a:gd name="connsiteY10" fmla="*/ 0 h 5028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95735" h="5028319">
                <a:moveTo>
                  <a:pt x="2455096" y="0"/>
                </a:moveTo>
                <a:cubicBezTo>
                  <a:pt x="4023938" y="0"/>
                  <a:pt x="5295735" y="1271797"/>
                  <a:pt x="5295735" y="2840639"/>
                </a:cubicBezTo>
                <a:cubicBezTo>
                  <a:pt x="5295735" y="3625060"/>
                  <a:pt x="4977786" y="4335220"/>
                  <a:pt x="4463732" y="4849274"/>
                </a:cubicBezTo>
                <a:lnTo>
                  <a:pt x="4266733" y="5028319"/>
                </a:lnTo>
                <a:lnTo>
                  <a:pt x="644419" y="5028319"/>
                </a:lnTo>
                <a:lnTo>
                  <a:pt x="545115" y="4943332"/>
                </a:lnTo>
                <a:cubicBezTo>
                  <a:pt x="376961" y="4790500"/>
                  <a:pt x="227215" y="4617772"/>
                  <a:pt x="99594" y="4428868"/>
                </a:cubicBezTo>
                <a:lnTo>
                  <a:pt x="0" y="4264932"/>
                </a:lnTo>
                <a:lnTo>
                  <a:pt x="0" y="1416346"/>
                </a:lnTo>
                <a:lnTo>
                  <a:pt x="99594" y="1252411"/>
                </a:lnTo>
                <a:cubicBezTo>
                  <a:pt x="610077" y="496796"/>
                  <a:pt x="1474570" y="0"/>
                  <a:pt x="2455096" y="0"/>
                </a:cubicBezTo>
                <a:close/>
              </a:path>
            </a:pathLst>
          </a:custGeom>
          <a:solidFill>
            <a:schemeClr val="accent1">
              <a:lumMod val="60000"/>
              <a:lumOff val="40000"/>
            </a:schemeClr>
          </a:solidFill>
          <a:ln>
            <a:noFill/>
          </a:ln>
          <a:effectLst>
            <a:outerShdw blurRad="152400" dist="38100" sx="102000" sy="102000" algn="ctr" rotWithShape="0">
              <a:schemeClr val="accent4">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rgbClr val="FFFFFF"/>
                </a:solidFill>
                <a:latin typeface="等线" panose="02110004020202020204"/>
                <a:ea typeface="+mn-ea"/>
                <a:cs typeface="+mn-cs"/>
              </a:defRPr>
            </a:lvl1pPr>
            <a:lvl2pPr marL="457200" algn="l" defTabSz="914400" rtl="0" eaLnBrk="1" latinLnBrk="0" hangingPunct="1">
              <a:defRPr sz="1800" kern="1200">
                <a:solidFill>
                  <a:srgbClr val="FFFFFF"/>
                </a:solidFill>
                <a:latin typeface="等线" panose="02110004020202020204"/>
                <a:ea typeface="+mn-ea"/>
                <a:cs typeface="+mn-cs"/>
              </a:defRPr>
            </a:lvl2pPr>
            <a:lvl3pPr marL="914400" algn="l" defTabSz="914400" rtl="0" eaLnBrk="1" latinLnBrk="0" hangingPunct="1">
              <a:defRPr sz="1800" kern="1200">
                <a:solidFill>
                  <a:srgbClr val="FFFFFF"/>
                </a:solidFill>
                <a:latin typeface="等线" panose="02110004020202020204"/>
                <a:ea typeface="+mn-ea"/>
                <a:cs typeface="+mn-cs"/>
              </a:defRPr>
            </a:lvl3pPr>
            <a:lvl4pPr marL="1371600" algn="l" defTabSz="914400" rtl="0" eaLnBrk="1" latinLnBrk="0" hangingPunct="1">
              <a:defRPr sz="1800" kern="1200">
                <a:solidFill>
                  <a:srgbClr val="FFFFFF"/>
                </a:solidFill>
                <a:latin typeface="等线" panose="02110004020202020204"/>
                <a:ea typeface="+mn-ea"/>
                <a:cs typeface="+mn-cs"/>
              </a:defRPr>
            </a:lvl4pPr>
            <a:lvl5pPr marL="1828800" algn="l" defTabSz="914400" rtl="0" eaLnBrk="1" latinLnBrk="0" hangingPunct="1">
              <a:defRPr sz="1800" kern="1200">
                <a:solidFill>
                  <a:srgbClr val="FFFFFF"/>
                </a:solidFill>
                <a:latin typeface="等线" panose="02110004020202020204"/>
                <a:ea typeface="+mn-ea"/>
                <a:cs typeface="+mn-cs"/>
              </a:defRPr>
            </a:lvl5pPr>
            <a:lvl6pPr marL="2286000" algn="l" defTabSz="914400" rtl="0" eaLnBrk="1" latinLnBrk="0" hangingPunct="1">
              <a:defRPr sz="1800" kern="1200">
                <a:solidFill>
                  <a:srgbClr val="FFFFFF"/>
                </a:solidFill>
                <a:latin typeface="等线" panose="02110004020202020204"/>
                <a:ea typeface="+mn-ea"/>
                <a:cs typeface="+mn-cs"/>
              </a:defRPr>
            </a:lvl6pPr>
            <a:lvl7pPr marL="2743200" algn="l" defTabSz="914400" rtl="0" eaLnBrk="1" latinLnBrk="0" hangingPunct="1">
              <a:defRPr sz="1800" kern="1200">
                <a:solidFill>
                  <a:srgbClr val="FFFFFF"/>
                </a:solidFill>
                <a:latin typeface="等线" panose="02110004020202020204"/>
                <a:ea typeface="+mn-ea"/>
                <a:cs typeface="+mn-cs"/>
              </a:defRPr>
            </a:lvl7pPr>
            <a:lvl8pPr marL="3200400" algn="l" defTabSz="914400" rtl="0" eaLnBrk="1" latinLnBrk="0" hangingPunct="1">
              <a:defRPr sz="1800" kern="1200">
                <a:solidFill>
                  <a:srgbClr val="FFFFFF"/>
                </a:solidFill>
                <a:latin typeface="等线" panose="02110004020202020204"/>
                <a:ea typeface="+mn-ea"/>
                <a:cs typeface="+mn-cs"/>
              </a:defRPr>
            </a:lvl8pPr>
            <a:lvl9pPr marL="3657600" algn="l" defTabSz="914400" rtl="0" eaLnBrk="1" latinLnBrk="0" hangingPunct="1">
              <a:defRPr sz="1800" kern="1200">
                <a:solidFill>
                  <a:srgbClr val="FFFFFF"/>
                </a:solidFill>
                <a:latin typeface="等线" panose="02110004020202020204"/>
                <a:ea typeface="+mn-ea"/>
                <a:cs typeface="+mn-cs"/>
              </a:defRPr>
            </a:lvl9pPr>
          </a:lstStyle>
          <a:p>
            <a:pPr algn="ctr"/>
            <a:endParaRPr lang="zh-CN" altLang="en-US"/>
          </a:p>
        </p:txBody>
      </p:sp>
      <p:pic>
        <p:nvPicPr>
          <p:cNvPr id="4" name="shap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212193" y="1983837"/>
            <a:ext cx="4952246" cy="4952246"/>
          </a:xfrm>
          <a:prstGeom prst="rect">
            <a:avLst/>
          </a:prstGeom>
        </p:spPr>
      </p:pic>
    </p:spTree>
    <p:custDataLst>
      <p:tags r:id="rId5"/>
    </p:custDataLst>
  </p:cSld>
  <p:clrMapOvr>
    <a:masterClrMapping/>
  </p:clrMapOvr>
  <p:transition/>
</p:sld>
</file>

<file path=ppt/tags/tag1.xml><?xml version="1.0" encoding="utf-8"?>
<p:tagLst xmlns:p="http://schemas.openxmlformats.org/presentationml/2006/main">
  <p:tag name="YOO_CHATSHAPE_AUTHOR" val="学生"/>
  <p:tag name="YOO_CHATSHAPE_TYPE" val="YOO_CHATSHAPE_AUTHOR"/>
</p:tagLst>
</file>

<file path=ppt/tags/tag10.xml><?xml version="1.0" encoding="utf-8"?>
<p:tagLst xmlns:p="http://schemas.openxmlformats.org/presentationml/2006/main">
  <p:tag name="YOO_CHAT_DIAGRAM_SHAPETYPE" val="YOO_CHATSHAPE_DIAGRAM_TITLE"/>
</p:tagLst>
</file>

<file path=ppt/tags/tag11.xml><?xml version="1.0" encoding="utf-8"?>
<p:tagLst xmlns:p="http://schemas.openxmlformats.org/presentationml/2006/main">
  <p:tag name="YOO_CHAT_DIAGRAM_SHAPETYPE" val="YOO_CHAT_DIAGRAM_NUM"/>
  <p:tag name="YOO_CHATSHAPE_TYPE" val="YOO_CHATSHAPE_NUM"/>
</p:tagLst>
</file>

<file path=ppt/tags/tag12.xml><?xml version="1.0" encoding="utf-8"?>
<p:tagLst xmlns:p="http://schemas.openxmlformats.org/presentationml/2006/main">
  <p:tag name="YOO_CHATSHAPE_ITEM" val="5"/>
  <p:tag name="YOO_CHATSHAPE_TYPE" val="YOO_CHATSHAPE_ITEM"/>
</p:tagLst>
</file>

<file path=ppt/tags/tag13.xml><?xml version="1.0" encoding="utf-8"?>
<p:tagLst xmlns:p="http://schemas.openxmlformats.org/presentationml/2006/main">
  <p:tag name="YOO_CHAT_DIAGRAM_SHAPETYPE" val="YOO_CHATSHAPE_DIAGRAM_TITLE"/>
</p:tagLst>
</file>

<file path=ppt/tags/tag14.xml><?xml version="1.0" encoding="utf-8"?>
<p:tagLst xmlns:p="http://schemas.openxmlformats.org/presentationml/2006/main">
  <p:tag name="YOO_CHAT_DIAGRAM_SHAPETYPE" val="YOO_CHAT_DIAGRAM_NUM"/>
  <p:tag name="YOO_CHATSHAPE_TYPE" val="YOO_CHATSHAPE_NUM"/>
</p:tagLst>
</file>

<file path=ppt/tags/tag15.xml><?xml version="1.0" encoding="utf-8"?>
<p:tagLst xmlns:p="http://schemas.openxmlformats.org/presentationml/2006/main">
  <p:tag name="YOO_CHATSHAPE_ITEM" val="2"/>
  <p:tag name="YOO_CHATSHAPE_TYPE" val="YOO_CHATSHAPE_ITEM"/>
</p:tagLst>
</file>

<file path=ppt/tags/tag16.xml><?xml version="1.0" encoding="utf-8"?>
<p:tagLst xmlns:p="http://schemas.openxmlformats.org/presentationml/2006/main">
  <p:tag name="YOO_CHAT_DIAGRAM_SHAPETYPE" val="YOO_CHATSHAPE_DIAGRAM_TITLE"/>
</p:tagLst>
</file>

<file path=ppt/tags/tag17.xml><?xml version="1.0" encoding="utf-8"?>
<p:tagLst xmlns:p="http://schemas.openxmlformats.org/presentationml/2006/main">
  <p:tag name="YOO_CHAT_DIAGRAM_SHAPETYPE" val="YOO_CHAT_DIAGRAM_NUM"/>
  <p:tag name="YOO_CHATSHAPE_TYPE" val="YOO_CHATSHAPE_NUM"/>
</p:tagLst>
</file>

<file path=ppt/tags/tag18.xml><?xml version="1.0" encoding="utf-8"?>
<p:tagLst xmlns:p="http://schemas.openxmlformats.org/presentationml/2006/main">
  <p:tag name="YOO_CHATSHAPE_ITEM" val="4"/>
  <p:tag name="YOO_CHATSHAPE_TYPE" val="YOO_CHATSHAPE_ITEM"/>
</p:tagLst>
</file>

<file path=ppt/tags/tag19.xml><?xml version="1.0" encoding="utf-8"?>
<p:tagLst xmlns:p="http://schemas.openxmlformats.org/presentationml/2006/main">
  <p:tag name="YOO_CHAT_DIAGRAM_SHAPETYPE" val="YOO_CHATSHAPE_DIAGRAM_TITLE"/>
</p:tagLst>
</file>

<file path=ppt/tags/tag2.xml><?xml version="1.0" encoding="utf-8"?>
<p:tagLst xmlns:p="http://schemas.openxmlformats.org/presentationml/2006/main">
  <p:tag name="YOO_CHATSHAPE_TYPE" val="YOO_CHATSHAPE_TITLE"/>
</p:tagLst>
</file>

<file path=ppt/tags/tag20.xml><?xml version="1.0" encoding="utf-8"?>
<p:tagLst xmlns:p="http://schemas.openxmlformats.org/presentationml/2006/main">
  <p:tag name="YOO_CHAT_DIAGRAM_SHAPETYPE" val="YOO_CHAT_DIAGRAM_NUM"/>
  <p:tag name="YOO_CHATSHAPE_TYPE" val="YOO_CHATSHAPE_NUM"/>
</p:tagLst>
</file>

<file path=ppt/tags/tag21.xml><?xml version="1.0" encoding="utf-8"?>
<p:tagLst xmlns:p="http://schemas.openxmlformats.org/presentationml/2006/main">
  <p:tag name="AIGCCREATORID" val="AIGC生成内容仅供参考-2024/5/15 16:56:17 -0"/>
  <p:tag name="YOO_CHATPAGE_TYPE" val="YOO_CHATPAGE_CATLOG"/>
</p:tagLst>
</file>

<file path=ppt/tags/tag22.xml><?xml version="1.0" encoding="utf-8"?>
<p:tagLst xmlns:p="http://schemas.openxmlformats.org/presentationml/2006/main">
  <p:tag name="YOO_CHATSHAPE_TYPE" val="YOO_CHATSHAPE_TITLE"/>
</p:tagLst>
</file>

<file path=ppt/tags/tag23.xml><?xml version="1.0" encoding="utf-8"?>
<p:tagLst xmlns:p="http://schemas.openxmlformats.org/presentationml/2006/main">
  <p:tag name="TAG_CHATSHAPE_SUBTITLE_TYPE" val="TAG_CHATSHAPE_SUBTITLE_ENGLISH"/>
  <p:tag name="YOO_CHATSHAPE_TYPE" val="YOO_CHATSHAPE_SUBTITLE"/>
</p:tagLst>
</file>

<file path=ppt/tags/tag24.xml><?xml version="1.0" encoding="utf-8"?>
<p:tagLst xmlns:p="http://schemas.openxmlformats.org/presentationml/2006/main">
  <p:tag name="YOO_CHATPAGE_CHATPER" val="0"/>
  <p:tag name="YOO_CHATSHAPE_TYPE" val="YOO_CHATSHAPE_NUM"/>
</p:tagLst>
</file>

<file path=ppt/tags/tag25.xml><?xml version="1.0" encoding="utf-8"?>
<p:tagLst xmlns:p="http://schemas.openxmlformats.org/presentationml/2006/main">
  <p:tag name="AIGCCREATORID" val="AIGC生成内容仅供参考-2024/5/15 16:56:17 -0"/>
  <p:tag name="YOO_CHATPAGE_TYPE" val="YOO_CHATPAGE_CHATPER"/>
</p:tagLst>
</file>

<file path=ppt/tags/tag26.xml><?xml version="1.0" encoding="utf-8"?>
<p:tagLst xmlns:p="http://schemas.openxmlformats.org/presentationml/2006/main">
  <p:tag name="KSO_WM_BEAUTIFY_FLAG" val=""/>
  <p:tag name="YOO_CHATSHAPE_TYPE" val="YOO_CHATSHAPE_CONTENT"/>
</p:tagLst>
</file>

<file path=ppt/tags/tag27.xml><?xml version="1.0" encoding="utf-8"?>
<p:tagLst xmlns:p="http://schemas.openxmlformats.org/presentationml/2006/main">
  <p:tag name="KSO_WM_BEAUTIFY_FLAG" val=""/>
  <p:tag name="YOO_CHATSHAPE_TYPE" val="YOO_CHATSHAPE_IMAGE"/>
</p:tagLst>
</file>

<file path=ppt/tags/tag28.xml><?xml version="1.0" encoding="utf-8"?>
<p:tagLst xmlns:p="http://schemas.openxmlformats.org/presentationml/2006/main">
  <p:tag name="KSO_WM_BEAUTIFY_FLAG" val=""/>
  <p:tag name="YOO_CHATSHAPE_TYPE" val="YOO_CHATSHAPE_TITLE"/>
</p:tagLst>
</file>

<file path=ppt/tags/tag29.xml><?xml version="1.0" encoding="utf-8"?>
<p:tagLst xmlns:p="http://schemas.openxmlformats.org/presentationml/2006/main">
  <p:tag name="AIGCCREATORID" val="AIGC生成内容仅供参考-2024/5/15 16:56:17 -0"/>
  <p:tag name="TAG_CONTENT_TYPE" val="1标题1内容1图"/>
  <p:tag name="YOO_CHAPTER_ID" val="0"/>
  <p:tag name="YOO_CHATPAGE_TYPE" val="YOO_CHATPAGE_CONTENT"/>
  <p:tag name="YOO_SECTION_ID" val="0"/>
</p:tagLst>
</file>

<file path=ppt/tags/tag3.xml><?xml version="1.0" encoding="utf-8"?>
<p:tagLst xmlns:p="http://schemas.openxmlformats.org/presentationml/2006/main">
  <p:tag name="TAG_CHATSHAPE_SUBTITLE_TYPE" val="TAG_CHATSHAPE_SUBTITLE_ENGLISH"/>
  <p:tag name="YOO_CHATSHAPE_TYPE" val="YOO_CHATSHAPE_SUBTITLE"/>
</p:tagLst>
</file>

<file path=ppt/tags/tag30.xml><?xml version="1.0" encoding="utf-8"?>
<p:tagLst xmlns:p="http://schemas.openxmlformats.org/presentationml/2006/main">
  <p:tag name="KSO_WM_BEAUTIFY_FLAG" val=""/>
  <p:tag name="KSO_WM_UNIT_LINE_FILL_TYPE" val="2"/>
  <p:tag name="KSO_WM_UNIT_LINE_FORE_SCHEMECOLOR_INDEX" val="5"/>
  <p:tag name="KSO_WM_UNIT_LINE_FORE_SCHEMECOLOR_INDEX_BRIGHTNESS" val="0"/>
  <p:tag name="KSO_WM_UNIT_TEXT_FILL_FORE_SCHEMECOLOR_INDEX" val="2"/>
  <p:tag name="KSO_WM_UNIT_TEXT_FILL_FORE_SCHEMECOLOR_INDEX_BRIGHTNESS" val="0"/>
  <p:tag name="KSO_WM_UNIT_TEXT_FILL_TYPE" val="1"/>
  <p:tag name="YOO_CHATSHAPE_TYPE" val="YOO_CHATSHAPE_IMAGE"/>
</p:tagLst>
</file>

<file path=ppt/tags/tag31.xml><?xml version="1.0" encoding="utf-8"?>
<p:tagLst xmlns:p="http://schemas.openxmlformats.org/presentationml/2006/main">
  <p:tag name="KSO_WM_BEAUTIFY_FLAG" val=""/>
  <p:tag name="KSO_WM_UNIT_LINE_FILL_TYPE" val="2"/>
  <p:tag name="KSO_WM_UNIT_LINE_FORE_SCHEMECOLOR_INDEX" val="5"/>
  <p:tag name="KSO_WM_UNIT_LINE_FORE_SCHEMECOLOR_INDEX_BRIGHTNESS" val="0"/>
  <p:tag name="KSO_WM_UNIT_TEXT_FILL_FORE_SCHEMECOLOR_INDEX" val="2"/>
  <p:tag name="KSO_WM_UNIT_TEXT_FILL_FORE_SCHEMECOLOR_INDEX_BRIGHTNESS" val="0"/>
  <p:tag name="KSO_WM_UNIT_TEXT_FILL_TYPE" val="1"/>
  <p:tag name="YOO_CHATSHAPE_TYPE" val="YOO_CHATSHAPE_IMAGE"/>
</p:tagLst>
</file>

<file path=ppt/tags/tag32.xml><?xml version="1.0" encoding="utf-8"?>
<p:tagLst xmlns:p="http://schemas.openxmlformats.org/presentationml/2006/main">
  <p:tag name="KSO_WM_BEAUTIFY_FLAG" val=""/>
  <p:tag name="KSO_WM_UNIT_LINE_FILL_TYPE" val="2"/>
  <p:tag name="KSO_WM_UNIT_LINE_FORE_SCHEMECOLOR_INDEX" val="5"/>
  <p:tag name="KSO_WM_UNIT_LINE_FORE_SCHEMECOLOR_INDEX_BRIGHTNESS" val="0"/>
  <p:tag name="KSO_WM_UNIT_TEXT_FILL_FORE_SCHEMECOLOR_INDEX" val="2"/>
  <p:tag name="KSO_WM_UNIT_TEXT_FILL_FORE_SCHEMECOLOR_INDEX_BRIGHTNESS" val="0"/>
  <p:tag name="KSO_WM_UNIT_TEXT_FILL_TYPE" val="1"/>
  <p:tag name="YOO_CHATSHAPE_TYPE" val="YOO_CHATSHAPE_IMAGE"/>
</p:tagLst>
</file>

<file path=ppt/tags/tag33.xml><?xml version="1.0" encoding="utf-8"?>
<p:tagLst xmlns:p="http://schemas.openxmlformats.org/presentationml/2006/main">
  <p:tag name="KSO_WM_BEAUTIFY_FLAG" val=""/>
  <p:tag name="YOO_CHATSHAPE_TYPE" val="YOO_CHATSHAPE_TITLE"/>
</p:tagLst>
</file>

<file path=ppt/tags/tag34.xml><?xml version="1.0" encoding="utf-8"?>
<p:tagLst xmlns:p="http://schemas.openxmlformats.org/presentationml/2006/main">
  <p:tag name="KSO_WM_BEAUTIFY_FLAG" val=""/>
  <p:tag name="YOO_CHATSHAPE_TYPE" val="YOO_CHATSHAPE_CONTENT"/>
</p:tagLst>
</file>

<file path=ppt/tags/tag35.xml><?xml version="1.0" encoding="utf-8"?>
<p:tagLst xmlns:p="http://schemas.openxmlformats.org/presentationml/2006/main">
  <p:tag name="AIGCCREATORID" val="AIGC生成内容仅供参考-2024/5/15 16:56:17 -0"/>
  <p:tag name="TAG_CONTENT_TYPE" val="1标题1内容3图"/>
  <p:tag name="YOO_CHAPTER_ID" val="0"/>
  <p:tag name="YOO_CHATPAGE_TYPE" val="YOO_CHATPAGE_CONTENT"/>
  <p:tag name="YOO_SECTION_ID" val="1"/>
</p:tagLst>
</file>

<file path=ppt/tags/tag36.xml><?xml version="1.0" encoding="utf-8"?>
<p:tagLst xmlns:p="http://schemas.openxmlformats.org/presentationml/2006/main">
  <p:tag name="YOO_CHATSHAPE_TYPE" val="YOO_CHATSHAPE_TITLE"/>
</p:tagLst>
</file>

<file path=ppt/tags/tag37.xml><?xml version="1.0" encoding="utf-8"?>
<p:tagLst xmlns:p="http://schemas.openxmlformats.org/presentationml/2006/main">
  <p:tag name="TAG_CHATSHAPE_SUBTITLE_TYPE" val="TAG_CHATSHAPE_SUBTITLE_ENGLISH"/>
  <p:tag name="YOO_CHATSHAPE_TYPE" val="YOO_CHATSHAPE_SUBTITLE"/>
</p:tagLst>
</file>

<file path=ppt/tags/tag38.xml><?xml version="1.0" encoding="utf-8"?>
<p:tagLst xmlns:p="http://schemas.openxmlformats.org/presentationml/2006/main">
  <p:tag name="YOO_CHATPAGE_CHATPER" val="1"/>
  <p:tag name="YOO_CHATSHAPE_TYPE" val="YOO_CHATSHAPE_NUM"/>
</p:tagLst>
</file>

<file path=ppt/tags/tag39.xml><?xml version="1.0" encoding="utf-8"?>
<p:tagLst xmlns:p="http://schemas.openxmlformats.org/presentationml/2006/main">
  <p:tag name="AIGCCREATORID" val="AIGC生成内容仅供参考-2024/5/15 16:56:17 -0"/>
  <p:tag name="YOO_CHATPAGE_TYPE" val="YOO_CHATPAGE_CHATPER"/>
</p:tagLst>
</file>

<file path=ppt/tags/tag4.xml><?xml version="1.0" encoding="utf-8"?>
<p:tagLst xmlns:p="http://schemas.openxmlformats.org/presentationml/2006/main">
  <p:tag name="YOO_CHATSHAPE_TYPE" val="YOO_CHATSHAPE_DATE"/>
</p:tagLst>
</file>

<file path=ppt/tags/tag40.xml><?xml version="1.0" encoding="utf-8"?>
<p:tagLst xmlns:p="http://schemas.openxmlformats.org/presentationml/2006/main">
  <p:tag name="KSO_WM_UNIT_FILL_FORE_SCHEMECOLOR_INDEX" val="5"/>
  <p:tag name="KSO_WM_UNIT_FILL_FORE_SCHEMECOLOR_INDEX_BRIGHTNESS" val="0"/>
  <p:tag name="KSO_WM_UNIT_FILL_TYPE" val="1"/>
  <p:tag name="KSO_WM_UNIT_TEXT_FILL_FORE_SCHEMECOLOR_INDEX" val="2"/>
  <p:tag name="KSO_WM_UNIT_TEXT_FILL_FORE_SCHEMECOLOR_INDEX_BRIGHTNESS" val="0"/>
  <p:tag name="KSO_WM_UNIT_TEXT_FILL_TYPE" val="1"/>
</p:tagLst>
</file>

<file path=ppt/tags/tag41.xml><?xml version="1.0" encoding="utf-8"?>
<p:tagLst xmlns:p="http://schemas.openxmlformats.org/presentationml/2006/main">
  <p:tag name="KSO_WM_BEAUTIFY_FLAG" val=""/>
  <p:tag name="YOO_CHATSHAPE_TYPE" val="YOO_CHATSHAPE_IMAGE"/>
</p:tagLst>
</file>

<file path=ppt/tags/tag42.xml><?xml version="1.0" encoding="utf-8"?>
<p:tagLst xmlns:p="http://schemas.openxmlformats.org/presentationml/2006/main">
  <p:tag name="KSO_WM_BEAUTIFY_FLAG" val=""/>
  <p:tag name="YOO_CHATSHAPE_TYPE" val="YOO_CHATSHAPE_CONTENT"/>
</p:tagLst>
</file>

<file path=ppt/tags/tag43.xml><?xml version="1.0" encoding="utf-8"?>
<p:tagLst xmlns:p="http://schemas.openxmlformats.org/presentationml/2006/main">
  <p:tag name="KSO_WM_BEAUTIFY_FLAG" val=""/>
  <p:tag name="YOO_CHATSHAPE_TYPE" val="YOO_CHATSHAPE_TITLE"/>
</p:tagLst>
</file>

<file path=ppt/tags/tag44.xml><?xml version="1.0" encoding="utf-8"?>
<p:tagLst xmlns:p="http://schemas.openxmlformats.org/presentationml/2006/main">
  <p:tag name="AIGCCREATORID" val="AIGC生成内容仅供参考-2024/5/15 16:56:17 -0"/>
  <p:tag name="TAG_CONTENT_TYPE" val="1标题1内容1图"/>
  <p:tag name="YOO_CHAPTER_ID" val="1"/>
  <p:tag name="YOO_CHATPAGE_TYPE" val="YOO_CHATPAGE_CONTENT"/>
  <p:tag name="YOO_SECTION_ID" val="0"/>
</p:tagLst>
</file>

<file path=ppt/tags/tag45.xml><?xml version="1.0" encoding="utf-8"?>
<p:tagLst xmlns:p="http://schemas.openxmlformats.org/presentationml/2006/main">
  <p:tag name="KSO_WM_BEAUTIFY_FLAG" val=""/>
  <p:tag name="PA" val="v5.2.12"/>
  <p:tag name="YOO_CHATSHAPE_TYPE" val="YOO_CHATSHAPE_IMAGE"/>
</p:tagLst>
</file>

<file path=ppt/tags/tag46.xml><?xml version="1.0" encoding="utf-8"?>
<p:tagLst xmlns:p="http://schemas.openxmlformats.org/presentationml/2006/main">
  <p:tag name="KSO_WM_BEAUTIFY_FLAG" val=""/>
  <p:tag name="PA" val="v5.2.12"/>
  <p:tag name="YOO_CHATSHAPE_TYPE" val="YOO_CHATSHAPE_IMAGE"/>
</p:tagLst>
</file>

<file path=ppt/tags/tag47.xml><?xml version="1.0" encoding="utf-8"?>
<p:tagLst xmlns:p="http://schemas.openxmlformats.org/presentationml/2006/main">
  <p:tag name="KSO_WM_BEAUTIFY_FLAG" val=""/>
  <p:tag name="YOO_CHATSHAPE_TYPE" val="YOO_CHATSHAPE_TITLE"/>
</p:tagLst>
</file>

<file path=ppt/tags/tag48.xml><?xml version="1.0" encoding="utf-8"?>
<p:tagLst xmlns:p="http://schemas.openxmlformats.org/presentationml/2006/main">
  <p:tag name="KSO_WM_BEAUTIFY_FLAG" val=""/>
  <p:tag name="YOO_CHATSHAPE_TYPE" val="YOO_CHATSHAPE_CONTENT"/>
</p:tagLst>
</file>

<file path=ppt/tags/tag49.xml><?xml version="1.0" encoding="utf-8"?>
<p:tagLst xmlns:p="http://schemas.openxmlformats.org/presentationml/2006/main">
  <p:tag name="AIGCCREATORID" val="AIGC生成内容仅供参考-2024/5/15 16:56:17 -0"/>
  <p:tag name="TAG_CONTENT_TYPE" val="1标题1内容2图"/>
  <p:tag name="YOO_CHAPTER_ID" val="1"/>
  <p:tag name="YOO_CHATPAGE_TYPE" val="YOO_CHATPAGE_CONTENT"/>
  <p:tag name="YOO_SECTION_ID" val="1"/>
</p:tagLst>
</file>

<file path=ppt/tags/tag5.xml><?xml version="1.0" encoding="utf-8"?>
<p:tagLst xmlns:p="http://schemas.openxmlformats.org/presentationml/2006/main">
  <p:tag name="AIGCCREATORID" val="AIGC生成内容仅供参考-2024/5/15 16:56:17 -0"/>
  <p:tag name="YOO_CHATPAGE_TYPE" val="YOO_CHATPAGE_COVER"/>
</p:tagLst>
</file>

<file path=ppt/tags/tag50.xml><?xml version="1.0" encoding="utf-8"?>
<p:tagLst xmlns:p="http://schemas.openxmlformats.org/presentationml/2006/main">
  <p:tag name="YOO_CHATSHAPE_TYPE" val="YOO_CHATSHAPE_TITLE"/>
</p:tagLst>
</file>

<file path=ppt/tags/tag51.xml><?xml version="1.0" encoding="utf-8"?>
<p:tagLst xmlns:p="http://schemas.openxmlformats.org/presentationml/2006/main">
  <p:tag name="TAG_CHATSHAPE_SUBTITLE_TYPE" val="TAG_CHATSHAPE_SUBTITLE_ENGLISH"/>
  <p:tag name="YOO_CHATSHAPE_TYPE" val="YOO_CHATSHAPE_SUBTITLE"/>
</p:tagLst>
</file>

<file path=ppt/tags/tag52.xml><?xml version="1.0" encoding="utf-8"?>
<p:tagLst xmlns:p="http://schemas.openxmlformats.org/presentationml/2006/main">
  <p:tag name="YOO_CHATPAGE_CHATPER" val="2"/>
  <p:tag name="YOO_CHATSHAPE_TYPE" val="YOO_CHATSHAPE_NUM"/>
</p:tagLst>
</file>

<file path=ppt/tags/tag53.xml><?xml version="1.0" encoding="utf-8"?>
<p:tagLst xmlns:p="http://schemas.openxmlformats.org/presentationml/2006/main">
  <p:tag name="AIGCCREATORID" val="AIGC生成内容仅供参考-2024/5/15 16:56:17 -0"/>
  <p:tag name="YOO_CHATPAGE_TYPE" val="YOO_CHATPAGE_CHATPER"/>
</p:tagLst>
</file>

<file path=ppt/tags/tag54.xml><?xml version="1.0" encoding="utf-8"?>
<p:tagLst xmlns:p="http://schemas.openxmlformats.org/presentationml/2006/main">
  <p:tag name="KSO_WM_UNIT_FILL_FORE_SCHEMECOLOR_INDEX" val="8"/>
  <p:tag name="KSO_WM_UNIT_FILL_FORE_SCHEMECOLOR_INDEX_BRIGHTNESS" val="-0.05"/>
  <p:tag name="KSO_WM_UNIT_FILL_TYPE" val="1"/>
  <p:tag name="KSO_WM_UNIT_TEXT_FILL_FORE_SCHEMECOLOR_INDEX" val="2"/>
  <p:tag name="KSO_WM_UNIT_TEXT_FILL_FORE_SCHEMECOLOR_INDEX_BRIGHTNESS" val="0"/>
  <p:tag name="KSO_WM_UNIT_TEXT_FILL_TYPE" val="1"/>
</p:tagLst>
</file>

<file path=ppt/tags/tag55.xml><?xml version="1.0" encoding="utf-8"?>
<p:tagLst xmlns:p="http://schemas.openxmlformats.org/presentationml/2006/main">
  <p:tag name="KSO_WM_UNIT_TEXT_FILL_FORE_SCHEMECOLOR_INDEX" val="2"/>
  <p:tag name="KSO_WM_UNIT_TEXT_FILL_FORE_SCHEMECOLOR_INDEX_BRIGHTNESS" val="0"/>
  <p:tag name="KSO_WM_UNIT_TEXT_FILL_TYPE" val="1"/>
</p:tagLst>
</file>

<file path=ppt/tags/tag56.xml><?xml version="1.0" encoding="utf-8"?>
<p:tagLst xmlns:p="http://schemas.openxmlformats.org/presentationml/2006/main">
  <p:tag name="KSO_WM_BEAUTIFY_FLAG" val=""/>
  <p:tag name="KSO_WM_UNIT_TEXT_FILL_FORE_SCHEMECOLOR_INDEX" val="5"/>
  <p:tag name="KSO_WM_UNIT_TEXT_FILL_FORE_SCHEMECOLOR_INDEX_BRIGHTNESS" val="0"/>
  <p:tag name="KSO_WM_UNIT_TEXT_FILL_TYPE" val="1"/>
</p:tagLst>
</file>

<file path=ppt/tags/tag57.xml><?xml version="1.0" encoding="utf-8"?>
<p:tagLst xmlns:p="http://schemas.openxmlformats.org/presentationml/2006/main">
  <p:tag name="KSO_WM_BEAUTIFY_FLAG" val=""/>
  <p:tag name="KSO_WM_UNIT_FILL_FORE_SCHEMECOLOR_INDEX" val="5"/>
  <p:tag name="KSO_WM_UNIT_FILL_FORE_SCHEMECOLOR_INDEX_BRIGHTNESS" val="0"/>
  <p:tag name="KSO_WM_UNIT_FILL_TYPE" val="1"/>
  <p:tag name="KSO_WM_UNIT_TEXT_FILL_FORE_SCHEMECOLOR_INDEX" val="2"/>
  <p:tag name="KSO_WM_UNIT_TEXT_FILL_FORE_SCHEMECOLOR_INDEX_BRIGHTNESS" val="0"/>
  <p:tag name="KSO_WM_UNIT_TEXT_FILL_TYPE" val="1"/>
</p:tagLst>
</file>

<file path=ppt/tags/tag58.xml><?xml version="1.0" encoding="utf-8"?>
<p:tagLst xmlns:p="http://schemas.openxmlformats.org/presentationml/2006/main">
  <p:tag name="KSO_WM_BEAUTIFY_FLAG" val=""/>
  <p:tag name="YOO_CHATSHAPE_TYPE" val="YOO_CHATSHAPE_IMAGE"/>
</p:tagLst>
</file>

<file path=ppt/tags/tag59.xml><?xml version="1.0" encoding="utf-8"?>
<p:tagLst xmlns:p="http://schemas.openxmlformats.org/presentationml/2006/main">
  <p:tag name="KSO_WM_BEAUTIFY_FLAG" val=""/>
  <p:tag name="YOO_CHATSHAPE_TYPE" val="YOO_CHATSHAPE_TITLE"/>
</p:tagLst>
</file>

<file path=ppt/tags/tag6.xml><?xml version="1.0" encoding="utf-8"?>
<p:tagLst xmlns:p="http://schemas.openxmlformats.org/presentationml/2006/main">
  <p:tag name="YOO_CHATSHAPE_ITEM" val="1"/>
  <p:tag name="YOO_CHATSHAPE_TYPE" val="YOO_CHATSHAPE_ITEM"/>
</p:tagLst>
</file>

<file path=ppt/tags/tag60.xml><?xml version="1.0" encoding="utf-8"?>
<p:tagLst xmlns:p="http://schemas.openxmlformats.org/presentationml/2006/main">
  <p:tag name="KSO_WM_BEAUTIFY_FLAG" val=""/>
  <p:tag name="YOO_CHATSHAPE_TYPE" val="YOO_CHATSHAPE_CONTENT"/>
</p:tagLst>
</file>

<file path=ppt/tags/tag61.xml><?xml version="1.0" encoding="utf-8"?>
<p:tagLst xmlns:p="http://schemas.openxmlformats.org/presentationml/2006/main">
  <p:tag name="AIGCCREATORID" val="AIGC生成内容仅供参考-2024/5/15 16:56:17 -0"/>
  <p:tag name="TAG_CONTENT_TYPE" val="1标题1内容1图"/>
  <p:tag name="YOO_CHAPTER_ID" val="2"/>
  <p:tag name="YOO_CHATPAGE_TYPE" val="YOO_CHATPAGE_CONTENT"/>
  <p:tag name="YOO_SECTION_ID" val="0"/>
</p:tagLst>
</file>

<file path=ppt/tags/tag62.xml><?xml version="1.0" encoding="utf-8"?>
<p:tagLst xmlns:p="http://schemas.openxmlformats.org/presentationml/2006/main">
  <p:tag name="YOO_CHATSHAPE_TYPE" val="YOO_CHATSHAPE_IMAGE"/>
</p:tagLst>
</file>

<file path=ppt/tags/tag63.xml><?xml version="1.0" encoding="utf-8"?>
<p:tagLst xmlns:p="http://schemas.openxmlformats.org/presentationml/2006/main">
  <p:tag name="KSO_WM_BEAUTIFY_FLAG" val=""/>
  <p:tag name="YOO_CHATSHAPE_TYPE" val="YOO_CHATSHAPE_TITLE"/>
</p:tagLst>
</file>

<file path=ppt/tags/tag64.xml><?xml version="1.0" encoding="utf-8"?>
<p:tagLst xmlns:p="http://schemas.openxmlformats.org/presentationml/2006/main">
  <p:tag name="KSO_WM_BEAUTIFY_FLAG" val=""/>
  <p:tag name="YOO_CHATSHAPE_TYPE" val="YOO_CHATSHAPE_CONTENT"/>
</p:tagLst>
</file>

<file path=ppt/tags/tag65.xml><?xml version="1.0" encoding="utf-8"?>
<p:tagLst xmlns:p="http://schemas.openxmlformats.org/presentationml/2006/main">
  <p:tag name="AIGCCREATORID" val="AIGC生成内容仅供参考-2024/5/15 16:56:17 -0"/>
  <p:tag name="TAG_CONTENT_TYPE" val="1标题1内容1图"/>
  <p:tag name="YOO_CHAPTER_ID" val="2"/>
  <p:tag name="YOO_CHATPAGE_TYPE" val="YOO_CHATPAGE_CONTENT"/>
  <p:tag name="YOO_SECTION_ID" val="1"/>
</p:tagLst>
</file>

<file path=ppt/tags/tag66.xml><?xml version="1.0" encoding="utf-8"?>
<p:tagLst xmlns:p="http://schemas.openxmlformats.org/presentationml/2006/main">
  <p:tag name="YOO_CHATSHAPE_TYPE" val="YOO_CHATSHAPE_TITLE"/>
</p:tagLst>
</file>

<file path=ppt/tags/tag67.xml><?xml version="1.0" encoding="utf-8"?>
<p:tagLst xmlns:p="http://schemas.openxmlformats.org/presentationml/2006/main">
  <p:tag name="TAG_CHATSHAPE_SUBTITLE_TYPE" val="TAG_CHATSHAPE_SUBTITLE_ENGLISH"/>
  <p:tag name="YOO_CHATSHAPE_TYPE" val="YOO_CHATSHAPE_SUBTITLE"/>
</p:tagLst>
</file>

<file path=ppt/tags/tag68.xml><?xml version="1.0" encoding="utf-8"?>
<p:tagLst xmlns:p="http://schemas.openxmlformats.org/presentationml/2006/main">
  <p:tag name="YOO_CHATPAGE_CHATPER" val="3"/>
  <p:tag name="YOO_CHATSHAPE_TYPE" val="YOO_CHATSHAPE_NUM"/>
</p:tagLst>
</file>

<file path=ppt/tags/tag69.xml><?xml version="1.0" encoding="utf-8"?>
<p:tagLst xmlns:p="http://schemas.openxmlformats.org/presentationml/2006/main">
  <p:tag name="AIGCCREATORID" val="AIGC生成内容仅供参考-2024/5/15 16:56:17 -0"/>
  <p:tag name="YOO_CHATPAGE_TYPE" val="YOO_CHATPAGE_CHATPER"/>
</p:tagLst>
</file>

<file path=ppt/tags/tag7.xml><?xml version="1.0" encoding="utf-8"?>
<p:tagLst xmlns:p="http://schemas.openxmlformats.org/presentationml/2006/main">
  <p:tag name="YOO_CHAT_DIAGRAM_SHAPETYPE" val="YOO_CHATSHAPE_DIAGRAM_TITLE"/>
</p:tagLst>
</file>

<file path=ppt/tags/tag70.xml><?xml version="1.0" encoding="utf-8"?>
<p:tagLst xmlns:p="http://schemas.openxmlformats.org/presentationml/2006/main">
  <p:tag name="KSO_WM_UNIT_TEXT_FILL_FORE_SCHEMECOLOR_INDEX" val="2"/>
  <p:tag name="KSO_WM_UNIT_TEXT_FILL_FORE_SCHEMECOLOR_INDEX_BRIGHTNESS" val="0"/>
  <p:tag name="KSO_WM_UNIT_TEXT_FILL_TYPE" val="1"/>
  <p:tag name="YOO_CHATSHAPE_TYPE" val="YOO_CHATSHAPE_IMAGE"/>
</p:tagLst>
</file>

<file path=ppt/tags/tag71.xml><?xml version="1.0" encoding="utf-8"?>
<p:tagLst xmlns:p="http://schemas.openxmlformats.org/presentationml/2006/main">
  <p:tag name="KSO_WM_BEAUTIFY_FLAG" val=""/>
  <p:tag name="YOO_CHATSHAPE_TYPE" val="YOO_CHATSHAPE_TITLE"/>
</p:tagLst>
</file>

<file path=ppt/tags/tag72.xml><?xml version="1.0" encoding="utf-8"?>
<p:tagLst xmlns:p="http://schemas.openxmlformats.org/presentationml/2006/main">
  <p:tag name="KSO_WM_BEAUTIFY_FLAG" val=""/>
  <p:tag name="YOO_CHATSHAPE_TYPE" val="YOO_CHATSHAPE_CONTENT"/>
</p:tagLst>
</file>

<file path=ppt/tags/tag73.xml><?xml version="1.0" encoding="utf-8"?>
<p:tagLst xmlns:p="http://schemas.openxmlformats.org/presentationml/2006/main">
  <p:tag name="AIGCCREATORID" val="AIGC生成内容仅供参考-2024/5/15 16:56:17 -0"/>
  <p:tag name="TAG_CONTENT_TYPE" val="1标题1内容1图"/>
  <p:tag name="YOO_CHAPTER_ID" val="3"/>
  <p:tag name="YOO_CHATPAGE_TYPE" val="YOO_CHATPAGE_CONTENT"/>
  <p:tag name="YOO_SECTION_ID" val="0"/>
</p:tagLst>
</file>

<file path=ppt/tags/tag74.xml><?xml version="1.0" encoding="utf-8"?>
<p:tagLst xmlns:p="http://schemas.openxmlformats.org/presentationml/2006/main">
  <p:tag name="YOO_CHATSHAPE_TYPE" val="YOO_CHATSHAPE_TITLE"/>
</p:tagLst>
</file>

<file path=ppt/tags/tag75.xml><?xml version="1.0" encoding="utf-8"?>
<p:tagLst xmlns:p="http://schemas.openxmlformats.org/presentationml/2006/main">
  <p:tag name="TAG_CHATSHAPE_SUBTITLE_TYPE" val="TAG_CHATSHAPE_SUBTITLE_ENGLISH"/>
  <p:tag name="YOO_CHATSHAPE_TYPE" val="YOO_CHATSHAPE_SUBTITLE"/>
</p:tagLst>
</file>

<file path=ppt/tags/tag76.xml><?xml version="1.0" encoding="utf-8"?>
<p:tagLst xmlns:p="http://schemas.openxmlformats.org/presentationml/2006/main">
  <p:tag name="YOO_CHATPAGE_CHATPER" val="4"/>
  <p:tag name="YOO_CHATSHAPE_TYPE" val="YOO_CHATSHAPE_NUM"/>
</p:tagLst>
</file>

<file path=ppt/tags/tag77.xml><?xml version="1.0" encoding="utf-8"?>
<p:tagLst xmlns:p="http://schemas.openxmlformats.org/presentationml/2006/main">
  <p:tag name="AIGCCREATORID" val="AIGC生成内容仅供参考-2024/5/15 16:56:17 -0"/>
  <p:tag name="YOO_CHATPAGE_TYPE" val="YOO_CHATPAGE_CHATPER"/>
</p:tagLst>
</file>

<file path=ppt/tags/tag78.xml><?xml version="1.0" encoding="utf-8"?>
<p:tagLst xmlns:p="http://schemas.openxmlformats.org/presentationml/2006/main">
  <p:tag name="KSO_WM_BEAUTIFY_FLAG" val=""/>
  <p:tag name="YOO_CHATSHAPE_TYPE" val="YOO_CHATSHAPE_IMAGE"/>
</p:tagLst>
</file>

<file path=ppt/tags/tag79.xml><?xml version="1.0" encoding="utf-8"?>
<p:tagLst xmlns:p="http://schemas.openxmlformats.org/presentationml/2006/main">
  <p:tag name="KSO_WM_BEAUTIFY_FLAG" val=""/>
  <p:tag name="YOO_CHATSHAPE_TYPE" val="YOO_CHATSHAPE_TITLE"/>
</p:tagLst>
</file>

<file path=ppt/tags/tag8.xml><?xml version="1.0" encoding="utf-8"?>
<p:tagLst xmlns:p="http://schemas.openxmlformats.org/presentationml/2006/main">
  <p:tag name="YOO_CHAT_DIAGRAM_SHAPETYPE" val="YOO_CHAT_DIAGRAM_NUM"/>
  <p:tag name="YOO_CHATSHAPE_TYPE" val="YOO_CHATSHAPE_NUM"/>
</p:tagLst>
</file>

<file path=ppt/tags/tag80.xml><?xml version="1.0" encoding="utf-8"?>
<p:tagLst xmlns:p="http://schemas.openxmlformats.org/presentationml/2006/main">
  <p:tag name="KSO_WM_BEAUTIFY_FLAG" val=""/>
  <p:tag name="YOO_CHATSHAPE_TYPE" val="YOO_CHATSHAPE_CONTENT"/>
</p:tagLst>
</file>

<file path=ppt/tags/tag81.xml><?xml version="1.0" encoding="utf-8"?>
<p:tagLst xmlns:p="http://schemas.openxmlformats.org/presentationml/2006/main">
  <p:tag name="AIGCCREATORID" val="AIGC生成内容仅供参考-2024/5/15 16:56:17 -0"/>
  <p:tag name="TAG_CONTENT_TYPE" val="1标题1内容1图"/>
  <p:tag name="YOO_CHAPTER_ID" val="4"/>
  <p:tag name="YOO_CHATPAGE_TYPE" val="YOO_CHATPAGE_CONTENT"/>
  <p:tag name="YOO_SECTION_ID" val="0"/>
</p:tagLst>
</file>

<file path=ppt/tags/tag82.xml><?xml version="1.0" encoding="utf-8"?>
<p:tagLst xmlns:p="http://schemas.openxmlformats.org/presentationml/2006/main">
  <p:tag name="YOO_CHATSHAPE_AUTHOR" val="学生"/>
  <p:tag name="YOO_CHATSHAPE_TYPE" val="YOO_CHATSHAPE_AUTHOR"/>
</p:tagLst>
</file>

<file path=ppt/tags/tag83.xml><?xml version="1.0" encoding="utf-8"?>
<p:tagLst xmlns:p="http://schemas.openxmlformats.org/presentationml/2006/main">
  <p:tag name="YOO_CHATSHAPE_TYPE" val="YOO_CHATSHAPE_TITLE"/>
</p:tagLst>
</file>

<file path=ppt/tags/tag84.xml><?xml version="1.0" encoding="utf-8"?>
<p:tagLst xmlns:p="http://schemas.openxmlformats.org/presentationml/2006/main">
  <p:tag name="YOO_CHATSHAPE_TYPE" val="YOO_CHATSHAPE_SUBTITLE"/>
</p:tagLst>
</file>

<file path=ppt/tags/tag85.xml><?xml version="1.0" encoding="utf-8"?>
<p:tagLst xmlns:p="http://schemas.openxmlformats.org/presentationml/2006/main">
  <p:tag name="YOO_CHATSHAPE_TYPE" val="YOO_CHATSHAPE_DATE"/>
</p:tagLst>
</file>

<file path=ppt/tags/tag86.xml><?xml version="1.0" encoding="utf-8"?>
<p:tagLst xmlns:p="http://schemas.openxmlformats.org/presentationml/2006/main">
  <p:tag name="AIGCCREATORID" val="AIGC生成内容仅供参考-2024/5/15 16:56:17 -0"/>
  <p:tag name="YOO_CHATPAGE_TYPE" val="YOO_CHATPAGE_END"/>
</p:tagLst>
</file>

<file path=ppt/tags/tag87.xml><?xml version="1.0" encoding="utf-8"?>
<p:tagLst xmlns:p="http://schemas.openxmlformats.org/presentationml/2006/main">
  <p:tag name="AIGCCREATORID" val="AIGC生成内容仅供参考-2024/5/15 16:56:05 -0"/>
  <p:tag name="AS_NET" val="6.0.11"/>
  <p:tag name="AS_OS" val="Microsoft Windows NT 10.0.17763.0"/>
  <p:tag name="AS_RELEASE_DATE" val="2024.01.14"/>
  <p:tag name="AS_TITLE" val="Aspose.Slides for .NET6"/>
  <p:tag name="AS_VERSION" val="24.1"/>
  <p:tag name="TAG_PRESENTATION_STYLE" val="商务"/>
  <p:tag name="TAG_PRESENTATION_TEMPLATE" val="{&quot;image&quot;:&quot;https://image.yoojober.com/chatppt/2024-05/dd77d1879b0c0a8d3e12766d9089656c.png&quot;,&quot;title&quot;:&quot;A企业内部经济责任审计指标体系优化研究&quot;,&quot;style&quot;:&quot;商务&quot;,&quot;template_type&quot;:&quot;插图&quot;,&quot;isVector&quot;:false,&quot;color&quot;:&quot;蓝色&quot;,&quot;colorList&quot;:[&quot;#001932&quot;,&quot;#FFFFFF&quot;,&quot;#FFFFFF&quot;,&quot;#1F2639&quot;,&quot;#27AFEE&quot;,&quot;#2290FA&quot;,&quot;#3AA5F9&quot;,&quot;#53BAF8&quot;,&quot;#6BCEF6&quot;,&quot;#83E3F5&quot;,&quot;#000D10&quot;,&quot;#00252E&quot;],&quot;scene&quot;:&quot;&quot;,&quot;group&quot;:&quot;group_4&quot;,&quot;cover_id&quot;:&quot;W83WgSe6Y8Yq&quot;,&quot;end_id&quot;:&quot;ZnkdCQHkjHQD&quot;,&quot;catalog_id&quot;:&quot;RJmpbnAybyqY&quot;,&quot;chapter_id&quot;:&quot;3mRBAjdUGBsa&quot;,&quot;content_ids&quot;:[],&quot;picture_url&quot;:&quot;&quot;,&quot;isuse&quot;:false,&quot;theme_colors&quot;:[],&quot;company&quot;:&quot;&quot;,&quot;logo_left&quot;:false,&quot;logoLight&quot;:&quot;&quot;,&quot;logoDark&quot;:&quot;&quot;,&quot;school&quot;:&quot;&quot;}"/>
  <p:tag name="YOO_PPT_THEMETITLE" val="A企业内部经济责任审计指标体系优化研究"/>
  <p:tag name="YOO_PPT_THEMEWORD" val="A企业内部经济责任审计指标体系优化研究"/>
</p:tagLst>
</file>

<file path=ppt/tags/tag9.xml><?xml version="1.0" encoding="utf-8"?>
<p:tagLst xmlns:p="http://schemas.openxmlformats.org/presentationml/2006/main">
  <p:tag name="YOO_CHATSHAPE_ITEM" val="3"/>
  <p:tag name="YOO_CHATSHAPE_TYPE" val="YOO_CHATSHAPE_ITEM"/>
</p:tagLst>
</file>

<file path=ppt/theme/theme1.xml><?xml version="1.0" encoding="utf-8"?>
<a:theme xmlns:a="http://schemas.openxmlformats.org/drawingml/2006/main" name="Office Theme">
  <a:themeElements>
    <a:clrScheme name="Office">
      <a:dk1>
        <a:srgbClr val="001932"/>
      </a:dk1>
      <a:lt1>
        <a:srgbClr val="FFFFFF"/>
      </a:lt1>
      <a:dk2>
        <a:srgbClr val="FFFFFF"/>
      </a:dk2>
      <a:lt2>
        <a:srgbClr val="1F2639"/>
      </a:lt2>
      <a:accent1>
        <a:srgbClr val="27AFEE"/>
      </a:accent1>
      <a:accent2>
        <a:srgbClr val="2290FA"/>
      </a:accent2>
      <a:accent3>
        <a:srgbClr val="3AA5F9"/>
      </a:accent3>
      <a:accent4>
        <a:srgbClr val="53BAF8"/>
      </a:accent4>
      <a:accent5>
        <a:srgbClr val="6BCEF6"/>
      </a:accent5>
      <a:accent6>
        <a:srgbClr val="83E3F5"/>
      </a:accent6>
      <a:hlink>
        <a:srgbClr val="000D10"/>
      </a:hlink>
      <a:folHlink>
        <a:srgbClr val="00252E"/>
      </a:folHlink>
    </a:clrScheme>
    <a:fontScheme name="Office">
      <a:majorFont>
        <a:latin typeface="Calibri"/>
        <a:ea typeface="Arial"/>
        <a:cs typeface="Arial"/>
        <a:font script="Jpan" typeface="ＭＳ%20Ｐゴシック"/>
        <a:font script="Hang" typeface="맑은%20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a:cs typeface="Arial"/>
        <a:font script="Jpan" typeface="ＭＳ%20Ｐゴシック"/>
        <a:font script="Hang" typeface="맑은%20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a:ea typeface="等线 Light"/>
        <a:cs typeface="Arial"/>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等线"/>
        <a:cs typeface="Arial"/>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1980</Words>
  <Application>WPS 演示</Application>
  <PresentationFormat>宽屏</PresentationFormat>
  <Paragraphs>126</Paragraphs>
  <Slides>16</Slides>
  <Notes>16</Notes>
  <HiddenSlides>0</HiddenSlides>
  <MMClips>0</MMClips>
  <ScaleCrop>false</ScaleCrop>
  <HeadingPairs>
    <vt:vector size="6" baseType="variant">
      <vt:variant>
        <vt:lpstr>已用的字体</vt:lpstr>
      </vt:variant>
      <vt:variant>
        <vt:i4>20</vt:i4>
      </vt:variant>
      <vt:variant>
        <vt:lpstr>主题</vt:lpstr>
      </vt:variant>
      <vt:variant>
        <vt:i4>1</vt:i4>
      </vt:variant>
      <vt:variant>
        <vt:lpstr>幻灯片标题</vt:lpstr>
      </vt:variant>
      <vt:variant>
        <vt:i4>16</vt:i4>
      </vt:variant>
    </vt:vector>
  </HeadingPairs>
  <TitlesOfParts>
    <vt:vector size="37" baseType="lpstr">
      <vt:lpstr>Arial</vt:lpstr>
      <vt:lpstr>宋体</vt:lpstr>
      <vt:lpstr>Wingdings</vt:lpstr>
      <vt:lpstr>等线</vt:lpstr>
      <vt:lpstr>汉仪中等线KW</vt:lpstr>
      <vt:lpstr>微软雅黑</vt:lpstr>
      <vt:lpstr>汉仪旗黑</vt:lpstr>
      <vt:lpstr>Avenir LT Pro 65 Medium</vt:lpstr>
      <vt:lpstr>苹方-简</vt:lpstr>
      <vt:lpstr>Inter Medium</vt:lpstr>
      <vt:lpstr>字体圈欣意冠黑体</vt:lpstr>
      <vt:lpstr>Open Sans</vt:lpstr>
      <vt:lpstr>思源黑体 CN</vt:lpstr>
      <vt:lpstr>Calibri</vt:lpstr>
      <vt:lpstr>Helvetica Neue</vt:lpstr>
      <vt:lpstr>宋体</vt:lpstr>
      <vt:lpstr>Arial Unicode MS</vt:lpstr>
      <vt:lpstr>汉仪书宋二KW</vt:lpstr>
      <vt:lpstr>汉仪中黑KW</vt:lpstr>
      <vt:lpstr>맑은%20고딕</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AIGC生成内容仅供参考-2024/5/15 16:56:17 -0</cp:keywords>
  <cp:lastModifiedBy>愛ㄣ忲淡.灬情^ǒ^忲假</cp:lastModifiedBy>
  <cp:revision>2</cp:revision>
  <dcterms:created xsi:type="dcterms:W3CDTF">2024-05-15T09:02:21Z</dcterms:created>
  <dcterms:modified xsi:type="dcterms:W3CDTF">2024-05-15T09:02:21Z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CD66933FA309831B1D7A4466CCE66B25_42</vt:lpwstr>
  </property>
  <property fmtid="{D5CDD505-2E9C-101B-9397-08002B2CF9AE}" pid="3" name="KSOProductBuildVer">
    <vt:lpwstr>2052-6.7.1.8828</vt:lpwstr>
  </property>
</Properties>
</file>